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6.xml" ContentType="application/vnd.openxmlformats-officedocument.drawingml.chart+xml"/>
  <Override PartName="/ppt/notesSlides/notesSlide26.xml" ContentType="application/vnd.openxmlformats-officedocument.presentationml.notesSlide+xml"/>
  <Override PartName="/ppt/charts/chart7.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Lst>
  <p:notesMasterIdLst>
    <p:notesMasterId r:id="rId63"/>
  </p:notesMasterIdLst>
  <p:sldIdLst>
    <p:sldId id="2147481058" r:id="rId2"/>
    <p:sldId id="2147481092" r:id="rId3"/>
    <p:sldId id="2147481064" r:id="rId4"/>
    <p:sldId id="2147481069" r:id="rId5"/>
    <p:sldId id="2147481094" r:id="rId6"/>
    <p:sldId id="275" r:id="rId7"/>
    <p:sldId id="283" r:id="rId8"/>
    <p:sldId id="2147481084" r:id="rId9"/>
    <p:sldId id="2147481059" r:id="rId10"/>
    <p:sldId id="2147481060" r:id="rId11"/>
    <p:sldId id="2147481061" r:id="rId12"/>
    <p:sldId id="2147481062" r:id="rId13"/>
    <p:sldId id="2147481063" r:id="rId14"/>
    <p:sldId id="2147481082" r:id="rId15"/>
    <p:sldId id="2147481065" r:id="rId16"/>
    <p:sldId id="2147481095" r:id="rId17"/>
    <p:sldId id="2147481083" r:id="rId18"/>
    <p:sldId id="2147481066" r:id="rId19"/>
    <p:sldId id="282" r:id="rId20"/>
    <p:sldId id="294" r:id="rId21"/>
    <p:sldId id="295" r:id="rId22"/>
    <p:sldId id="2147481088" r:id="rId23"/>
    <p:sldId id="2147481048" r:id="rId24"/>
    <p:sldId id="2147481022" r:id="rId25"/>
    <p:sldId id="2147481023" r:id="rId26"/>
    <p:sldId id="2147480304" r:id="rId27"/>
    <p:sldId id="2147480305" r:id="rId28"/>
    <p:sldId id="278" r:id="rId29"/>
    <p:sldId id="2147480308" r:id="rId30"/>
    <p:sldId id="2147480961" r:id="rId31"/>
    <p:sldId id="311" r:id="rId32"/>
    <p:sldId id="312" r:id="rId33"/>
    <p:sldId id="333" r:id="rId34"/>
    <p:sldId id="334" r:id="rId35"/>
    <p:sldId id="335" r:id="rId36"/>
    <p:sldId id="2147480344" r:id="rId37"/>
    <p:sldId id="2147480345" r:id="rId38"/>
    <p:sldId id="2147480347" r:id="rId39"/>
    <p:sldId id="2147480348" r:id="rId40"/>
    <p:sldId id="2147480349" r:id="rId41"/>
    <p:sldId id="2147480350" r:id="rId42"/>
    <p:sldId id="2147480351" r:id="rId43"/>
    <p:sldId id="2147480352" r:id="rId44"/>
    <p:sldId id="2147481081" r:id="rId45"/>
    <p:sldId id="323" r:id="rId46"/>
    <p:sldId id="2147481010" r:id="rId47"/>
    <p:sldId id="2147481039" r:id="rId48"/>
    <p:sldId id="2147481042" r:id="rId49"/>
    <p:sldId id="2147481091" r:id="rId50"/>
    <p:sldId id="2147481043" r:id="rId51"/>
    <p:sldId id="2147481044" r:id="rId52"/>
    <p:sldId id="2147481045" r:id="rId53"/>
    <p:sldId id="2147481046" r:id="rId54"/>
    <p:sldId id="2147481047" r:id="rId55"/>
    <p:sldId id="2147481057" r:id="rId56"/>
    <p:sldId id="2147481051" r:id="rId57"/>
    <p:sldId id="2147481052" r:id="rId58"/>
    <p:sldId id="2147481053" r:id="rId59"/>
    <p:sldId id="2147481011" r:id="rId60"/>
    <p:sldId id="2147471936" r:id="rId61"/>
    <p:sldId id="2147481090"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78"/>
    <p:restoredTop sz="70233"/>
  </p:normalViewPr>
  <p:slideViewPr>
    <p:cSldViewPr snapToGrid="0">
      <p:cViewPr varScale="1">
        <p:scale>
          <a:sx n="81" d="100"/>
          <a:sy n="81" d="100"/>
        </p:scale>
        <p:origin x="216" y="312"/>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Foglio_di_lavoro_di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Foglio_di_lavoro_di_Microsoft_Excel2.xlsx"/></Relationships>
</file>

<file path=ppt/charts/_rels/chart4.xml.rels><?xml version="1.0" encoding="UTF-8" standalone="yes"?>
<Relationships xmlns="http://schemas.openxmlformats.org/package/2006/relationships"><Relationship Id="rId3" Type="http://schemas.openxmlformats.org/officeDocument/2006/relationships/package" Target="../embeddings/Foglio_di_lavoro_di_Microsoft_Excel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package" Target="../embeddings/Foglio_di_lavoro_di_Microsoft_Excel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package" Target="../embeddings/Foglio_di_lavoro_di_Microsoft_Excel5.xlsx"/></Relationships>
</file>

<file path=ppt/charts/_rels/chart7.xml.rels><?xml version="1.0" encoding="UTF-8" standalone="yes"?>
<Relationships xmlns="http://schemas.openxmlformats.org/package/2006/relationships"><Relationship Id="rId1" Type="http://schemas.openxmlformats.org/officeDocument/2006/relationships/package" Target="../embeddings/Foglio_di_lavoro_di_Microsoft_Excel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Foglio1!$B$1</c:f>
              <c:strCache>
                <c:ptCount val="1"/>
                <c:pt idx="0">
                  <c:v>Centri</c:v>
                </c:pt>
              </c:strCache>
            </c:strRef>
          </c:tx>
          <c:invertIfNegative val="0"/>
          <c:cat>
            <c:strRef>
              <c:f>Foglio1!$A$2:$A$18</c:f>
              <c:strCache>
                <c:ptCount val="17"/>
                <c:pt idx="0">
                  <c:v>Anno 2008</c:v>
                </c:pt>
                <c:pt idx="1">
                  <c:v>Anno 2009</c:v>
                </c:pt>
                <c:pt idx="2">
                  <c:v>Anno 2010</c:v>
                </c:pt>
                <c:pt idx="3">
                  <c:v>Anno 2011</c:v>
                </c:pt>
                <c:pt idx="4">
                  <c:v>Anno 2012</c:v>
                </c:pt>
                <c:pt idx="5">
                  <c:v>Anno 2013</c:v>
                </c:pt>
                <c:pt idx="6">
                  <c:v>Anno 2014</c:v>
                </c:pt>
                <c:pt idx="7">
                  <c:v>Anno 2015</c:v>
                </c:pt>
                <c:pt idx="8">
                  <c:v>Anno 2016</c:v>
                </c:pt>
                <c:pt idx="9">
                  <c:v>Anno 2017</c:v>
                </c:pt>
                <c:pt idx="10">
                  <c:v>Anno 2018</c:v>
                </c:pt>
                <c:pt idx="11">
                  <c:v>Anno 2019</c:v>
                </c:pt>
                <c:pt idx="12">
                  <c:v>Anno 2020</c:v>
                </c:pt>
                <c:pt idx="13">
                  <c:v>Anno 2021</c:v>
                </c:pt>
                <c:pt idx="14">
                  <c:v>Anno 2022</c:v>
                </c:pt>
                <c:pt idx="15">
                  <c:v>Anno 2023</c:v>
                </c:pt>
                <c:pt idx="16">
                  <c:v>Anno 2024</c:v>
                </c:pt>
              </c:strCache>
            </c:strRef>
          </c:cat>
          <c:val>
            <c:numRef>
              <c:f>Foglio1!$B$2:$B$18</c:f>
              <c:numCache>
                <c:formatCode>General</c:formatCode>
                <c:ptCount val="17"/>
                <c:pt idx="0">
                  <c:v>91</c:v>
                </c:pt>
                <c:pt idx="1">
                  <c:v>93</c:v>
                </c:pt>
                <c:pt idx="2">
                  <c:v>97</c:v>
                </c:pt>
                <c:pt idx="3">
                  <c:v>98</c:v>
                </c:pt>
                <c:pt idx="4">
                  <c:v>100</c:v>
                </c:pt>
                <c:pt idx="5">
                  <c:v>77</c:v>
                </c:pt>
                <c:pt idx="6">
                  <c:v>83</c:v>
                </c:pt>
                <c:pt idx="7">
                  <c:v>109</c:v>
                </c:pt>
                <c:pt idx="8">
                  <c:v>108</c:v>
                </c:pt>
                <c:pt idx="9">
                  <c:v>142</c:v>
                </c:pt>
                <c:pt idx="10">
                  <c:v>151</c:v>
                </c:pt>
                <c:pt idx="11">
                  <c:v>152</c:v>
                </c:pt>
                <c:pt idx="12">
                  <c:v>133</c:v>
                </c:pt>
                <c:pt idx="13">
                  <c:v>138</c:v>
                </c:pt>
                <c:pt idx="14">
                  <c:v>138</c:v>
                </c:pt>
                <c:pt idx="15">
                  <c:v>135</c:v>
                </c:pt>
                <c:pt idx="16">
                  <c:v>161</c:v>
                </c:pt>
              </c:numCache>
            </c:numRef>
          </c:val>
          <c:extLst>
            <c:ext xmlns:c16="http://schemas.microsoft.com/office/drawing/2014/chart" uri="{C3380CC4-5D6E-409C-BE32-E72D297353CC}">
              <c16:uniqueId val="{00000000-B393-47C9-94C9-A68EF114CD72}"/>
            </c:ext>
          </c:extLst>
        </c:ser>
        <c:dLbls>
          <c:showLegendKey val="0"/>
          <c:showVal val="0"/>
          <c:showCatName val="0"/>
          <c:showSerName val="0"/>
          <c:showPercent val="0"/>
          <c:showBubbleSize val="0"/>
        </c:dLbls>
        <c:gapWidth val="150"/>
        <c:axId val="-1794193440"/>
        <c:axId val="-1794190720"/>
      </c:barChart>
      <c:catAx>
        <c:axId val="-1794193440"/>
        <c:scaling>
          <c:orientation val="minMax"/>
        </c:scaling>
        <c:delete val="0"/>
        <c:axPos val="b"/>
        <c:numFmt formatCode="General" sourceLinked="0"/>
        <c:majorTickMark val="out"/>
        <c:minorTickMark val="none"/>
        <c:tickLblPos val="nextTo"/>
        <c:txPr>
          <a:bodyPr/>
          <a:lstStyle/>
          <a:p>
            <a:pPr>
              <a:defRPr sz="1200"/>
            </a:pPr>
            <a:endParaRPr lang="it-IT"/>
          </a:p>
        </c:txPr>
        <c:crossAx val="-1794190720"/>
        <c:crosses val="autoZero"/>
        <c:auto val="1"/>
        <c:lblAlgn val="ctr"/>
        <c:lblOffset val="100"/>
        <c:noMultiLvlLbl val="0"/>
      </c:catAx>
      <c:valAx>
        <c:axId val="-1794190720"/>
        <c:scaling>
          <c:orientation val="minMax"/>
        </c:scaling>
        <c:delete val="1"/>
        <c:axPos val="l"/>
        <c:majorGridlines>
          <c:spPr>
            <a:ln>
              <a:noFill/>
            </a:ln>
          </c:spPr>
        </c:majorGridlines>
        <c:numFmt formatCode="General" sourceLinked="1"/>
        <c:majorTickMark val="out"/>
        <c:minorTickMark val="none"/>
        <c:tickLblPos val="nextTo"/>
        <c:crossAx val="-1794193440"/>
        <c:crosses val="autoZero"/>
        <c:crossBetween val="between"/>
      </c:valAx>
      <c:dTable>
        <c:showHorzBorder val="1"/>
        <c:showVertBorder val="1"/>
        <c:showOutline val="1"/>
        <c:showKeys val="0"/>
        <c:txPr>
          <a:bodyPr/>
          <a:lstStyle/>
          <a:p>
            <a:pPr rtl="0">
              <a:defRPr sz="1400"/>
            </a:pPr>
            <a:endParaRPr lang="it-IT"/>
          </a:p>
        </c:txPr>
      </c:dTable>
    </c:plotArea>
    <c:plotVisOnly val="1"/>
    <c:dispBlanksAs val="gap"/>
    <c:showDLblsOverMax val="0"/>
  </c:chart>
  <c:txPr>
    <a:bodyPr/>
    <a:lstStyle/>
    <a:p>
      <a:pPr>
        <a:defRPr sz="1800"/>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78979061137388"/>
          <c:y val="2.2824261356581294E-2"/>
          <c:w val="0.82216812266049044"/>
          <c:h val="0.8351361286654424"/>
        </c:manualLayout>
      </c:layout>
      <c:barChart>
        <c:barDir val="bar"/>
        <c:grouping val="clustered"/>
        <c:varyColors val="1"/>
        <c:ser>
          <c:idx val="0"/>
          <c:order val="0"/>
          <c:tx>
            <c:strRef>
              <c:f>Foglio1!$B$1</c:f>
              <c:strCache>
                <c:ptCount val="1"/>
                <c:pt idx="0">
                  <c:v>SommaDitotale_procedure</c:v>
                </c:pt>
              </c:strCache>
            </c:strRef>
          </c:tx>
          <c:invertIfNegative val="0"/>
          <c:dLbls>
            <c:spPr>
              <a:noFill/>
              <a:ln>
                <a:noFill/>
              </a:ln>
              <a:effectLst/>
            </c:spPr>
            <c:txPr>
              <a:bodyPr wrap="square" lIns="38100" tIns="19050" rIns="38100" bIns="19050" anchor="ctr">
                <a:spAutoFit/>
              </a:bodyPr>
              <a:lstStyle/>
              <a:p>
                <a:pPr>
                  <a:defRPr sz="1000" b="1"/>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Foglio1!$A$2:$A$20</c:f>
              <c:strCache>
                <c:ptCount val="19"/>
                <c:pt idx="0">
                  <c:v>Abruzzo </c:v>
                </c:pt>
                <c:pt idx="1">
                  <c:v>Basilicata </c:v>
                </c:pt>
                <c:pt idx="2">
                  <c:v>Campania </c:v>
                </c:pt>
                <c:pt idx="3">
                  <c:v>Emilia Romagna </c:v>
                </c:pt>
                <c:pt idx="4">
                  <c:v>Friuli Venezia Giulia </c:v>
                </c:pt>
                <c:pt idx="5">
                  <c:v>Lazio </c:v>
                </c:pt>
                <c:pt idx="6">
                  <c:v>Liguria </c:v>
                </c:pt>
                <c:pt idx="7">
                  <c:v>Lombardia </c:v>
                </c:pt>
                <c:pt idx="8">
                  <c:v>Marche </c:v>
                </c:pt>
                <c:pt idx="9">
                  <c:v>Molise </c:v>
                </c:pt>
                <c:pt idx="10">
                  <c:v>Piemonte </c:v>
                </c:pt>
                <c:pt idx="11">
                  <c:v>Puglia </c:v>
                </c:pt>
                <c:pt idx="12">
                  <c:v>Sardegna </c:v>
                </c:pt>
                <c:pt idx="13">
                  <c:v>Sicilia </c:v>
                </c:pt>
                <c:pt idx="14">
                  <c:v>Toscana </c:v>
                </c:pt>
                <c:pt idx="15">
                  <c:v>Trentino Alto Adige </c:v>
                </c:pt>
                <c:pt idx="16">
                  <c:v>Umbria </c:v>
                </c:pt>
                <c:pt idx="17">
                  <c:v>Valle d'Aosta </c:v>
                </c:pt>
                <c:pt idx="18">
                  <c:v>Veneto </c:v>
                </c:pt>
              </c:strCache>
            </c:strRef>
          </c:cat>
          <c:val>
            <c:numRef>
              <c:f>Foglio1!$B$2:$B$20</c:f>
              <c:numCache>
                <c:formatCode>General</c:formatCode>
                <c:ptCount val="19"/>
                <c:pt idx="0">
                  <c:v>441</c:v>
                </c:pt>
                <c:pt idx="1">
                  <c:v>138</c:v>
                </c:pt>
                <c:pt idx="2">
                  <c:v>3460</c:v>
                </c:pt>
                <c:pt idx="3">
                  <c:v>3491</c:v>
                </c:pt>
                <c:pt idx="4">
                  <c:v>192</c:v>
                </c:pt>
                <c:pt idx="5">
                  <c:v>2172</c:v>
                </c:pt>
                <c:pt idx="6">
                  <c:v>517</c:v>
                </c:pt>
                <c:pt idx="7">
                  <c:v>9279</c:v>
                </c:pt>
                <c:pt idx="8">
                  <c:v>77</c:v>
                </c:pt>
                <c:pt idx="9">
                  <c:v>9</c:v>
                </c:pt>
                <c:pt idx="10">
                  <c:v>597</c:v>
                </c:pt>
                <c:pt idx="11">
                  <c:v>1725</c:v>
                </c:pt>
                <c:pt idx="12">
                  <c:v>408</c:v>
                </c:pt>
                <c:pt idx="13">
                  <c:v>1536</c:v>
                </c:pt>
                <c:pt idx="14">
                  <c:v>1050</c:v>
                </c:pt>
                <c:pt idx="15">
                  <c:v>120</c:v>
                </c:pt>
                <c:pt idx="16">
                  <c:v>143</c:v>
                </c:pt>
                <c:pt idx="17">
                  <c:v>24</c:v>
                </c:pt>
                <c:pt idx="18">
                  <c:v>1323</c:v>
                </c:pt>
              </c:numCache>
            </c:numRef>
          </c:val>
          <c:extLst>
            <c:ext xmlns:c16="http://schemas.microsoft.com/office/drawing/2014/chart" uri="{C3380CC4-5D6E-409C-BE32-E72D297353CC}">
              <c16:uniqueId val="{00000000-4E66-44C7-B770-DD99666978CF}"/>
            </c:ext>
          </c:extLst>
        </c:ser>
        <c:dLbls>
          <c:showLegendKey val="0"/>
          <c:showVal val="0"/>
          <c:showCatName val="0"/>
          <c:showSerName val="0"/>
          <c:showPercent val="0"/>
          <c:showBubbleSize val="0"/>
        </c:dLbls>
        <c:gapWidth val="1"/>
        <c:axId val="-1725644944"/>
        <c:axId val="-1725642224"/>
      </c:barChart>
      <c:catAx>
        <c:axId val="-1725644944"/>
        <c:scaling>
          <c:orientation val="minMax"/>
        </c:scaling>
        <c:delete val="0"/>
        <c:axPos val="l"/>
        <c:numFmt formatCode="General" sourceLinked="0"/>
        <c:majorTickMark val="none"/>
        <c:minorTickMark val="none"/>
        <c:tickLblPos val="nextTo"/>
        <c:txPr>
          <a:bodyPr/>
          <a:lstStyle/>
          <a:p>
            <a:pPr algn="just">
              <a:defRPr sz="900"/>
            </a:pPr>
            <a:endParaRPr lang="it-IT"/>
          </a:p>
        </c:txPr>
        <c:crossAx val="-1725642224"/>
        <c:crosses val="autoZero"/>
        <c:auto val="1"/>
        <c:lblAlgn val="ctr"/>
        <c:lblOffset val="100"/>
        <c:noMultiLvlLbl val="0"/>
      </c:catAx>
      <c:valAx>
        <c:axId val="-1725642224"/>
        <c:scaling>
          <c:orientation val="minMax"/>
        </c:scaling>
        <c:delete val="0"/>
        <c:axPos val="b"/>
        <c:majorGridlines>
          <c:spPr>
            <a:ln>
              <a:noFill/>
            </a:ln>
          </c:spPr>
        </c:majorGridlines>
        <c:numFmt formatCode="General" sourceLinked="1"/>
        <c:majorTickMark val="none"/>
        <c:minorTickMark val="none"/>
        <c:tickLblPos val="nextTo"/>
        <c:crossAx val="-1725644944"/>
        <c:crosses val="autoZero"/>
        <c:crossBetween val="between"/>
      </c:valAx>
      <c:dTable>
        <c:showHorzBorder val="1"/>
        <c:showVertBorder val="1"/>
        <c:showOutline val="1"/>
        <c:showKeys val="1"/>
        <c:txPr>
          <a:bodyPr/>
          <a:lstStyle/>
          <a:p>
            <a:pPr rtl="0">
              <a:defRPr sz="800"/>
            </a:pPr>
            <a:endParaRPr lang="it-IT"/>
          </a:p>
        </c:txPr>
      </c:dTable>
    </c:plotArea>
    <c:plotVisOnly val="1"/>
    <c:dispBlanksAs val="gap"/>
    <c:showDLblsOverMax val="0"/>
  </c:chart>
  <c:txPr>
    <a:bodyPr/>
    <a:lstStyle/>
    <a:p>
      <a:pPr>
        <a:defRPr sz="600"/>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1"/>
        <c:ser>
          <c:idx val="0"/>
          <c:order val="0"/>
          <c:tx>
            <c:strRef>
              <c:f>Foglio1!$B$1</c:f>
              <c:strCache>
                <c:ptCount val="1"/>
                <c:pt idx="0">
                  <c:v>Casi</c:v>
                </c:pt>
              </c:strCache>
            </c:strRef>
          </c:tx>
          <c:invertIfNegative val="0"/>
          <c:cat>
            <c:strRef>
              <c:f>Foglio1!$A$2:$A$18</c:f>
              <c:strCache>
                <c:ptCount val="17"/>
                <c:pt idx="0">
                  <c:v>Casi 2008</c:v>
                </c:pt>
                <c:pt idx="1">
                  <c:v>Casi 2009</c:v>
                </c:pt>
                <c:pt idx="2">
                  <c:v>Casi 2010</c:v>
                </c:pt>
                <c:pt idx="3">
                  <c:v>Casi 2011</c:v>
                </c:pt>
                <c:pt idx="4">
                  <c:v>Casi 2012</c:v>
                </c:pt>
                <c:pt idx="5">
                  <c:v>Casi 2013</c:v>
                </c:pt>
                <c:pt idx="6">
                  <c:v>Casi 2014</c:v>
                </c:pt>
                <c:pt idx="7">
                  <c:v>Casi 2015</c:v>
                </c:pt>
                <c:pt idx="8">
                  <c:v>Casi 2016</c:v>
                </c:pt>
                <c:pt idx="9">
                  <c:v>Casi 2017</c:v>
                </c:pt>
                <c:pt idx="10">
                  <c:v>Casi 2018</c:v>
                </c:pt>
                <c:pt idx="11">
                  <c:v>Casi 2019</c:v>
                </c:pt>
                <c:pt idx="12">
                  <c:v>Casi 2020</c:v>
                </c:pt>
                <c:pt idx="13">
                  <c:v>Casi 2021</c:v>
                </c:pt>
                <c:pt idx="14">
                  <c:v>Casi 2022</c:v>
                </c:pt>
                <c:pt idx="15">
                  <c:v>Casi 2023</c:v>
                </c:pt>
                <c:pt idx="16">
                  <c:v>Casi 2024</c:v>
                </c:pt>
              </c:strCache>
            </c:strRef>
          </c:cat>
          <c:val>
            <c:numRef>
              <c:f>Foglio1!$B$2:$B$18</c:f>
              <c:numCache>
                <c:formatCode>_-* #,##0_-;\-* #,##0_-;_-* "-"??_-;_-@_-</c:formatCode>
                <c:ptCount val="17"/>
                <c:pt idx="0">
                  <c:v>5974</c:v>
                </c:pt>
                <c:pt idx="1">
                  <c:v>5763</c:v>
                </c:pt>
                <c:pt idx="2">
                  <c:v>6504</c:v>
                </c:pt>
                <c:pt idx="3">
                  <c:v>7214</c:v>
                </c:pt>
                <c:pt idx="4">
                  <c:v>7645</c:v>
                </c:pt>
                <c:pt idx="5">
                  <c:v>8106</c:v>
                </c:pt>
                <c:pt idx="6">
                  <c:v>8787</c:v>
                </c:pt>
                <c:pt idx="7">
                  <c:v>11483</c:v>
                </c:pt>
                <c:pt idx="8">
                  <c:v>15367</c:v>
                </c:pt>
                <c:pt idx="9">
                  <c:v>17520</c:v>
                </c:pt>
                <c:pt idx="10">
                  <c:v>18226</c:v>
                </c:pt>
                <c:pt idx="11">
                  <c:v>16880</c:v>
                </c:pt>
                <c:pt idx="12">
                  <c:v>15014</c:v>
                </c:pt>
                <c:pt idx="13">
                  <c:v>22469</c:v>
                </c:pt>
                <c:pt idx="14">
                  <c:v>23501</c:v>
                </c:pt>
                <c:pt idx="15">
                  <c:v>26624</c:v>
                </c:pt>
                <c:pt idx="16">
                  <c:v>26702</c:v>
                </c:pt>
              </c:numCache>
            </c:numRef>
          </c:val>
          <c:extLst>
            <c:ext xmlns:c16="http://schemas.microsoft.com/office/drawing/2014/chart" uri="{C3380CC4-5D6E-409C-BE32-E72D297353CC}">
              <c16:uniqueId val="{00000000-3C73-4C7F-B411-85BC6BFA288E}"/>
            </c:ext>
          </c:extLst>
        </c:ser>
        <c:dLbls>
          <c:showLegendKey val="0"/>
          <c:showVal val="0"/>
          <c:showCatName val="0"/>
          <c:showSerName val="0"/>
          <c:showPercent val="0"/>
          <c:showBubbleSize val="0"/>
        </c:dLbls>
        <c:gapWidth val="150"/>
        <c:axId val="-1792129760"/>
        <c:axId val="-1792121600"/>
      </c:barChart>
      <c:catAx>
        <c:axId val="-1792129760"/>
        <c:scaling>
          <c:orientation val="minMax"/>
        </c:scaling>
        <c:delete val="0"/>
        <c:axPos val="b"/>
        <c:numFmt formatCode="General" sourceLinked="0"/>
        <c:majorTickMark val="none"/>
        <c:minorTickMark val="none"/>
        <c:tickLblPos val="nextTo"/>
        <c:crossAx val="-1792121600"/>
        <c:crosses val="autoZero"/>
        <c:auto val="1"/>
        <c:lblAlgn val="ctr"/>
        <c:lblOffset val="100"/>
        <c:noMultiLvlLbl val="0"/>
      </c:catAx>
      <c:valAx>
        <c:axId val="-1792121600"/>
        <c:scaling>
          <c:orientation val="minMax"/>
        </c:scaling>
        <c:delete val="1"/>
        <c:axPos val="l"/>
        <c:majorGridlines/>
        <c:numFmt formatCode="_-* #,##0_-;\-* #,##0_-;_-* &quot;-&quot;??_-;_-@_-" sourceLinked="1"/>
        <c:majorTickMark val="none"/>
        <c:minorTickMark val="none"/>
        <c:tickLblPos val="nextTo"/>
        <c:crossAx val="-1792129760"/>
        <c:crosses val="autoZero"/>
        <c:crossBetween val="between"/>
      </c:valAx>
      <c:dTable>
        <c:showHorzBorder val="1"/>
        <c:showVertBorder val="1"/>
        <c:showOutline val="1"/>
        <c:showKeys val="1"/>
      </c:dTable>
    </c:plotArea>
    <c:plotVisOnly val="1"/>
    <c:dispBlanksAs val="gap"/>
    <c:showDLblsOverMax val="0"/>
  </c:chart>
  <c:txPr>
    <a:bodyPr/>
    <a:lstStyle/>
    <a:p>
      <a:pPr>
        <a:defRPr sz="1000"/>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31E2-42E6-B74B-A4620161D9F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31E2-42E6-B74B-A4620161D9F7}"/>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31E2-42E6-B74B-A4620161D9F7}"/>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31E2-42E6-B74B-A4620161D9F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31E2-42E6-B74B-A4620161D9F7}"/>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31E2-42E6-B74B-A4620161D9F7}"/>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31E2-42E6-B74B-A4620161D9F7}"/>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31E2-42E6-B74B-A4620161D9F7}"/>
              </c:ext>
            </c:extLst>
          </c:dPt>
          <c:dPt>
            <c:idx val="8"/>
            <c:invertIfNegative val="0"/>
            <c:bubble3D val="0"/>
            <c:spPr>
              <a:solidFill>
                <a:schemeClr val="accent3">
                  <a:lumMod val="60000"/>
                </a:schemeClr>
              </a:solidFill>
              <a:ln>
                <a:noFill/>
              </a:ln>
              <a:effectLst/>
            </c:spPr>
            <c:extLst>
              <c:ext xmlns:c16="http://schemas.microsoft.com/office/drawing/2014/chart" uri="{C3380CC4-5D6E-409C-BE32-E72D297353CC}">
                <c16:uniqueId val="{00000011-31E2-42E6-B74B-A4620161D9F7}"/>
              </c:ext>
            </c:extLst>
          </c:dPt>
          <c:dPt>
            <c:idx val="9"/>
            <c:invertIfNegative val="0"/>
            <c:bubble3D val="0"/>
            <c:spPr>
              <a:solidFill>
                <a:schemeClr val="accent4">
                  <a:lumMod val="60000"/>
                </a:schemeClr>
              </a:solidFill>
              <a:ln>
                <a:noFill/>
              </a:ln>
              <a:effectLst/>
            </c:spPr>
            <c:extLst>
              <c:ext xmlns:c16="http://schemas.microsoft.com/office/drawing/2014/chart" uri="{C3380CC4-5D6E-409C-BE32-E72D297353CC}">
                <c16:uniqueId val="{00000013-31E2-42E6-B74B-A4620161D9F7}"/>
              </c:ext>
            </c:extLst>
          </c:dPt>
          <c:cat>
            <c:strRef>
              <c:f>Foglio1!$A$1:$J$1</c:f>
              <c:strCache>
                <c:ptCount val="10"/>
                <c:pt idx="0">
                  <c:v> Bendaggio Gastrico </c:v>
                </c:pt>
                <c:pt idx="1">
                  <c:v> Bypass gastrico </c:v>
                </c:pt>
                <c:pt idx="2">
                  <c:v> Diversione Sec. Scopinaro </c:v>
                </c:pt>
                <c:pt idx="3">
                  <c:v> Duodenal Switch </c:v>
                </c:pt>
                <c:pt idx="4">
                  <c:v> Sleeve Gastrectomy </c:v>
                </c:pt>
                <c:pt idx="5">
                  <c:v> Plicatura </c:v>
                </c:pt>
                <c:pt idx="6">
                  <c:v> Mini Gastric Bypass </c:v>
                </c:pt>
                <c:pt idx="7">
                  <c:v> Gastroplastica verticale </c:v>
                </c:pt>
                <c:pt idx="8">
                  <c:v> Altre procedure </c:v>
                </c:pt>
                <c:pt idx="9">
                  <c:v> Procedure endoscopiche </c:v>
                </c:pt>
              </c:strCache>
            </c:strRef>
          </c:cat>
          <c:val>
            <c:numRef>
              <c:f>Foglio1!$A$2:$J$2</c:f>
              <c:numCache>
                <c:formatCode>General</c:formatCode>
                <c:ptCount val="10"/>
                <c:pt idx="0">
                  <c:v>1115</c:v>
                </c:pt>
                <c:pt idx="1">
                  <c:v>3823</c:v>
                </c:pt>
                <c:pt idx="2">
                  <c:v>45</c:v>
                </c:pt>
                <c:pt idx="3">
                  <c:v>7</c:v>
                </c:pt>
                <c:pt idx="4">
                  <c:v>14746</c:v>
                </c:pt>
                <c:pt idx="5">
                  <c:v>51</c:v>
                </c:pt>
                <c:pt idx="6">
                  <c:v>3286</c:v>
                </c:pt>
                <c:pt idx="7">
                  <c:v>131</c:v>
                </c:pt>
                <c:pt idx="8">
                  <c:v>1041</c:v>
                </c:pt>
                <c:pt idx="9">
                  <c:v>2457</c:v>
                </c:pt>
              </c:numCache>
            </c:numRef>
          </c:val>
          <c:extLst>
            <c:ext xmlns:c16="http://schemas.microsoft.com/office/drawing/2014/chart" uri="{C3380CC4-5D6E-409C-BE32-E72D297353CC}">
              <c16:uniqueId val="{00000000-0CB5-4CC6-A823-46726CCA64EE}"/>
            </c:ext>
          </c:extLst>
        </c:ser>
        <c:dLbls>
          <c:showLegendKey val="0"/>
          <c:showVal val="0"/>
          <c:showCatName val="0"/>
          <c:showSerName val="0"/>
          <c:showPercent val="0"/>
          <c:showBubbleSize val="0"/>
        </c:dLbls>
        <c:gapWidth val="19"/>
        <c:overlap val="-27"/>
        <c:axId val="1531960080"/>
        <c:axId val="1531967984"/>
      </c:barChart>
      <c:catAx>
        <c:axId val="1531960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531967984"/>
        <c:crosses val="autoZero"/>
        <c:auto val="1"/>
        <c:lblAlgn val="ctr"/>
        <c:lblOffset val="100"/>
        <c:noMultiLvlLbl val="0"/>
      </c:catAx>
      <c:valAx>
        <c:axId val="1531967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5319600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mn-lt"/>
                <a:ea typeface="+mn-ea"/>
                <a:cs typeface="+mn-cs"/>
              </a:defRPr>
            </a:pPr>
            <a:endParaRPr lang="it-IT"/>
          </a:p>
        </c:txPr>
      </c:dTable>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Foglio1!$A$2</c:f>
              <c:strCache>
                <c:ptCount val="1"/>
                <c:pt idx="0">
                  <c:v>Accreditato</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31E2-42E6-B74B-A4620161D9F7}"/>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31E2-42E6-B74B-A4620161D9F7}"/>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31E2-42E6-B74B-A4620161D9F7}"/>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31E2-42E6-B74B-A4620161D9F7}"/>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9-31E2-42E6-B74B-A4620161D9F7}"/>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B-31E2-42E6-B74B-A4620161D9F7}"/>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D-31E2-42E6-B74B-A4620161D9F7}"/>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F-31E2-42E6-B74B-A4620161D9F7}"/>
              </c:ext>
            </c:extLst>
          </c:dPt>
          <c:dPt>
            <c:idx val="8"/>
            <c:invertIfNegative val="0"/>
            <c:bubble3D val="0"/>
            <c:spPr>
              <a:solidFill>
                <a:schemeClr val="accent1"/>
              </a:solidFill>
              <a:ln>
                <a:noFill/>
              </a:ln>
              <a:effectLst/>
            </c:spPr>
            <c:extLst>
              <c:ext xmlns:c16="http://schemas.microsoft.com/office/drawing/2014/chart" uri="{C3380CC4-5D6E-409C-BE32-E72D297353CC}">
                <c16:uniqueId val="{00000011-31E2-42E6-B74B-A4620161D9F7}"/>
              </c:ext>
            </c:extLst>
          </c:dPt>
          <c:dPt>
            <c:idx val="9"/>
            <c:invertIfNegative val="0"/>
            <c:bubble3D val="0"/>
            <c:spPr>
              <a:solidFill>
                <a:schemeClr val="accent1"/>
              </a:solidFill>
              <a:ln>
                <a:noFill/>
              </a:ln>
              <a:effectLst/>
            </c:spPr>
            <c:extLst>
              <c:ext xmlns:c16="http://schemas.microsoft.com/office/drawing/2014/chart" uri="{C3380CC4-5D6E-409C-BE32-E72D297353CC}">
                <c16:uniqueId val="{00000013-31E2-42E6-B74B-A4620161D9F7}"/>
              </c:ext>
            </c:extLst>
          </c:dPt>
          <c:cat>
            <c:strRef>
              <c:f>Foglio1!$B$1:$E$1</c:f>
              <c:strCache>
                <c:ptCount val="4"/>
                <c:pt idx="0">
                  <c:v>Endoscopiche</c:v>
                </c:pt>
                <c:pt idx="1">
                  <c:v>Laparoscopiche</c:v>
                </c:pt>
                <c:pt idx="2">
                  <c:v>Robotiche</c:v>
                </c:pt>
                <c:pt idx="3">
                  <c:v>Open</c:v>
                </c:pt>
              </c:strCache>
            </c:strRef>
          </c:cat>
          <c:val>
            <c:numRef>
              <c:f>Foglio1!$B$2:$E$2</c:f>
              <c:numCache>
                <c:formatCode>General</c:formatCode>
                <c:ptCount val="4"/>
                <c:pt idx="0">
                  <c:v>1636</c:v>
                </c:pt>
                <c:pt idx="1">
                  <c:v>15732</c:v>
                </c:pt>
                <c:pt idx="2">
                  <c:v>1367</c:v>
                </c:pt>
                <c:pt idx="3">
                  <c:v>16</c:v>
                </c:pt>
              </c:numCache>
            </c:numRef>
          </c:val>
          <c:extLst>
            <c:ext xmlns:c16="http://schemas.microsoft.com/office/drawing/2014/chart" uri="{C3380CC4-5D6E-409C-BE32-E72D297353CC}">
              <c16:uniqueId val="{00000000-0CB5-4CC6-A823-46726CCA64EE}"/>
            </c:ext>
          </c:extLst>
        </c:ser>
        <c:ser>
          <c:idx val="1"/>
          <c:order val="1"/>
          <c:tx>
            <c:strRef>
              <c:f>Foglio1!$A$3</c:f>
              <c:strCache>
                <c:ptCount val="1"/>
                <c:pt idx="0">
                  <c:v>Pubblico</c:v>
                </c:pt>
              </c:strCache>
            </c:strRef>
          </c:tx>
          <c:spPr>
            <a:solidFill>
              <a:schemeClr val="accent2"/>
            </a:solidFill>
            <a:ln>
              <a:noFill/>
            </a:ln>
            <a:effectLst/>
          </c:spPr>
          <c:invertIfNegative val="0"/>
          <c:cat>
            <c:strRef>
              <c:f>Foglio1!$B$1:$E$1</c:f>
              <c:strCache>
                <c:ptCount val="4"/>
                <c:pt idx="0">
                  <c:v>Endoscopiche</c:v>
                </c:pt>
                <c:pt idx="1">
                  <c:v>Laparoscopiche</c:v>
                </c:pt>
                <c:pt idx="2">
                  <c:v>Robotiche</c:v>
                </c:pt>
                <c:pt idx="3">
                  <c:v>Open</c:v>
                </c:pt>
              </c:strCache>
            </c:strRef>
          </c:cat>
          <c:val>
            <c:numRef>
              <c:f>Foglio1!$B$3:$E$3</c:f>
              <c:numCache>
                <c:formatCode>General</c:formatCode>
                <c:ptCount val="4"/>
                <c:pt idx="0">
                  <c:v>821</c:v>
                </c:pt>
                <c:pt idx="1">
                  <c:v>6567</c:v>
                </c:pt>
                <c:pt idx="2">
                  <c:v>552</c:v>
                </c:pt>
                <c:pt idx="3">
                  <c:v>11</c:v>
                </c:pt>
              </c:numCache>
            </c:numRef>
          </c:val>
          <c:extLst>
            <c:ext xmlns:c16="http://schemas.microsoft.com/office/drawing/2014/chart" uri="{C3380CC4-5D6E-409C-BE32-E72D297353CC}">
              <c16:uniqueId val="{00000000-C56D-441F-B48C-2A82E0B95AC2}"/>
            </c:ext>
          </c:extLst>
        </c:ser>
        <c:dLbls>
          <c:showLegendKey val="0"/>
          <c:showVal val="0"/>
          <c:showCatName val="0"/>
          <c:showSerName val="0"/>
          <c:showPercent val="0"/>
          <c:showBubbleSize val="0"/>
        </c:dLbls>
        <c:gapWidth val="150"/>
        <c:axId val="1531960080"/>
        <c:axId val="1531967984"/>
      </c:barChart>
      <c:catAx>
        <c:axId val="1531960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531967984"/>
        <c:crosses val="autoZero"/>
        <c:auto val="1"/>
        <c:lblAlgn val="ctr"/>
        <c:lblOffset val="100"/>
        <c:noMultiLvlLbl val="0"/>
      </c:catAx>
      <c:valAx>
        <c:axId val="1531967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5319600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mn-lt"/>
                <a:ea typeface="+mn-ea"/>
                <a:cs typeface="+mn-cs"/>
              </a:defRPr>
            </a:pPr>
            <a:endParaRPr lang="it-IT"/>
          </a:p>
        </c:txPr>
      </c:dTable>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8080902154994591"/>
          <c:y val="1.4904447236692011E-2"/>
          <c:w val="0.81356933041302737"/>
          <c:h val="0.700094746906056"/>
        </c:manualLayout>
      </c:layout>
      <c:barChart>
        <c:barDir val="col"/>
        <c:grouping val="clustered"/>
        <c:varyColors val="0"/>
        <c:ser>
          <c:idx val="0"/>
          <c:order val="0"/>
          <c:tx>
            <c:strRef>
              <c:f>Foglio1!$B$1</c:f>
              <c:strCache>
                <c:ptCount val="1"/>
                <c:pt idx="0">
                  <c:v>Sleeve gastrectomy percentuale</c:v>
                </c:pt>
              </c:strCache>
            </c:strRef>
          </c:tx>
          <c:invertIfNegative val="0"/>
          <c:cat>
            <c:strRef>
              <c:f>Foglio1!$A$2:$A$18</c:f>
              <c:strCache>
                <c:ptCount val="17"/>
                <c:pt idx="0">
                  <c:v>Casistica 2008</c:v>
                </c:pt>
                <c:pt idx="1">
                  <c:v>Casistica 2009</c:v>
                </c:pt>
                <c:pt idx="2">
                  <c:v>Casistica 2010</c:v>
                </c:pt>
                <c:pt idx="3">
                  <c:v>Casistica 2011</c:v>
                </c:pt>
                <c:pt idx="4">
                  <c:v>Casistica 2012</c:v>
                </c:pt>
                <c:pt idx="5">
                  <c:v>Casistica 2013</c:v>
                </c:pt>
                <c:pt idx="6">
                  <c:v>Casistica 2014</c:v>
                </c:pt>
                <c:pt idx="7">
                  <c:v>Casistica 2015</c:v>
                </c:pt>
                <c:pt idx="8">
                  <c:v>Casistica 2016</c:v>
                </c:pt>
                <c:pt idx="9">
                  <c:v>Casistica 2017</c:v>
                </c:pt>
                <c:pt idx="10">
                  <c:v>Casistica 2018</c:v>
                </c:pt>
                <c:pt idx="11">
                  <c:v>Casistica 2019</c:v>
                </c:pt>
                <c:pt idx="12">
                  <c:v>Casistica 2020</c:v>
                </c:pt>
                <c:pt idx="13">
                  <c:v>Casistica 2021</c:v>
                </c:pt>
                <c:pt idx="14">
                  <c:v>Casistica 2022</c:v>
                </c:pt>
                <c:pt idx="15">
                  <c:v>Casistica 2023</c:v>
                </c:pt>
                <c:pt idx="16">
                  <c:v>Casistica 2024</c:v>
                </c:pt>
              </c:strCache>
            </c:strRef>
          </c:cat>
          <c:val>
            <c:numRef>
              <c:f>Foglio1!$B$2:$B$18</c:f>
              <c:numCache>
                <c:formatCode>0%</c:formatCode>
                <c:ptCount val="17"/>
                <c:pt idx="0">
                  <c:v>8.8717777033813186E-2</c:v>
                </c:pt>
                <c:pt idx="1">
                  <c:v>0.17907339927121291</c:v>
                </c:pt>
                <c:pt idx="2">
                  <c:v>0.25107626076260764</c:v>
                </c:pt>
                <c:pt idx="3">
                  <c:v>0.30329914056002216</c:v>
                </c:pt>
                <c:pt idx="4">
                  <c:v>0.31170699803793328</c:v>
                </c:pt>
                <c:pt idx="5">
                  <c:v>0.35640266469282011</c:v>
                </c:pt>
                <c:pt idx="6">
                  <c:v>0.43234323432343236</c:v>
                </c:pt>
                <c:pt idx="7">
                  <c:v>0.48715492467125315</c:v>
                </c:pt>
                <c:pt idx="8">
                  <c:v>0.51903429426693559</c:v>
                </c:pt>
                <c:pt idx="9">
                  <c:v>0.51632420091324205</c:v>
                </c:pt>
                <c:pt idx="10">
                  <c:v>0.5404367387248985</c:v>
                </c:pt>
                <c:pt idx="11">
                  <c:v>0.60965639810426542</c:v>
                </c:pt>
                <c:pt idx="12">
                  <c:v>0.54469162115358993</c:v>
                </c:pt>
                <c:pt idx="13">
                  <c:v>0.55004673105167123</c:v>
                </c:pt>
                <c:pt idx="14">
                  <c:v>0.56999999999999995</c:v>
                </c:pt>
                <c:pt idx="15">
                  <c:v>0.53157993612624455</c:v>
                </c:pt>
                <c:pt idx="16">
                  <c:v>0.55312676056338028</c:v>
                </c:pt>
              </c:numCache>
            </c:numRef>
          </c:val>
          <c:extLst>
            <c:ext xmlns:c16="http://schemas.microsoft.com/office/drawing/2014/chart" uri="{C3380CC4-5D6E-409C-BE32-E72D297353CC}">
              <c16:uniqueId val="{00000000-924B-4336-9485-35C9C2B5A568}"/>
            </c:ext>
          </c:extLst>
        </c:ser>
        <c:dLbls>
          <c:showLegendKey val="0"/>
          <c:showVal val="0"/>
          <c:showCatName val="0"/>
          <c:showSerName val="0"/>
          <c:showPercent val="0"/>
          <c:showBubbleSize val="0"/>
        </c:dLbls>
        <c:gapWidth val="100"/>
        <c:overlap val="1"/>
        <c:axId val="-1792124320"/>
        <c:axId val="-1792125408"/>
      </c:barChart>
      <c:catAx>
        <c:axId val="-1792124320"/>
        <c:scaling>
          <c:orientation val="minMax"/>
        </c:scaling>
        <c:delete val="0"/>
        <c:axPos val="b"/>
        <c:numFmt formatCode="General" sourceLinked="0"/>
        <c:majorTickMark val="none"/>
        <c:minorTickMark val="none"/>
        <c:tickLblPos val="nextTo"/>
        <c:crossAx val="-1792125408"/>
        <c:crosses val="autoZero"/>
        <c:auto val="1"/>
        <c:lblAlgn val="ctr"/>
        <c:lblOffset val="100"/>
        <c:noMultiLvlLbl val="0"/>
      </c:catAx>
      <c:valAx>
        <c:axId val="-1792125408"/>
        <c:scaling>
          <c:orientation val="minMax"/>
        </c:scaling>
        <c:delete val="1"/>
        <c:axPos val="l"/>
        <c:majorGridlines/>
        <c:numFmt formatCode="0%" sourceLinked="1"/>
        <c:majorTickMark val="none"/>
        <c:minorTickMark val="none"/>
        <c:tickLblPos val="nextTo"/>
        <c:crossAx val="-1792124320"/>
        <c:crosses val="autoZero"/>
        <c:crossBetween val="between"/>
      </c:valAx>
      <c:dTable>
        <c:showHorzBorder val="1"/>
        <c:showVertBorder val="1"/>
        <c:showOutline val="1"/>
        <c:showKeys val="1"/>
        <c:txPr>
          <a:bodyPr/>
          <a:lstStyle/>
          <a:p>
            <a:pPr rtl="0">
              <a:defRPr sz="800"/>
            </a:pPr>
            <a:endParaRPr lang="it-IT"/>
          </a:p>
        </c:txPr>
      </c:dTable>
    </c:plotArea>
    <c:plotVisOnly val="1"/>
    <c:dispBlanksAs val="gap"/>
    <c:showDLblsOverMax val="0"/>
  </c:chart>
  <c:txPr>
    <a:bodyPr/>
    <a:lstStyle/>
    <a:p>
      <a:pPr>
        <a:defRPr sz="1800"/>
      </a:pPr>
      <a:endParaRPr lang="it-IT"/>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8080902154994591"/>
          <c:y val="1.4904447236692011E-2"/>
          <c:w val="0.81356933041302737"/>
          <c:h val="0.700094746906056"/>
        </c:manualLayout>
      </c:layout>
      <c:barChart>
        <c:barDir val="col"/>
        <c:grouping val="clustered"/>
        <c:varyColors val="0"/>
        <c:ser>
          <c:idx val="0"/>
          <c:order val="0"/>
          <c:tx>
            <c:strRef>
              <c:f>Foglio1!$B$1</c:f>
              <c:strCache>
                <c:ptCount val="1"/>
                <c:pt idx="0">
                  <c:v>Bendaggio gastrico</c:v>
                </c:pt>
              </c:strCache>
            </c:strRef>
          </c:tx>
          <c:invertIfNegative val="0"/>
          <c:cat>
            <c:strRef>
              <c:f>Foglio1!$A$2:$A$18</c:f>
              <c:strCache>
                <c:ptCount val="17"/>
                <c:pt idx="0">
                  <c:v>Casistica 2008</c:v>
                </c:pt>
                <c:pt idx="1">
                  <c:v>Casistica 2009</c:v>
                </c:pt>
                <c:pt idx="2">
                  <c:v>Casistica 2010</c:v>
                </c:pt>
                <c:pt idx="3">
                  <c:v>Casistica 2011</c:v>
                </c:pt>
                <c:pt idx="4">
                  <c:v>Casistica 2012</c:v>
                </c:pt>
                <c:pt idx="5">
                  <c:v>Casistica 2013</c:v>
                </c:pt>
                <c:pt idx="6">
                  <c:v>Casistica 2014</c:v>
                </c:pt>
                <c:pt idx="7">
                  <c:v>Casistica 2015</c:v>
                </c:pt>
                <c:pt idx="8">
                  <c:v>Casistica 2016</c:v>
                </c:pt>
                <c:pt idx="9">
                  <c:v>Casistica 2017</c:v>
                </c:pt>
                <c:pt idx="10">
                  <c:v>Casistica 2018</c:v>
                </c:pt>
                <c:pt idx="11">
                  <c:v>Casistica 2019</c:v>
                </c:pt>
                <c:pt idx="12">
                  <c:v>Casistica 2020</c:v>
                </c:pt>
                <c:pt idx="13">
                  <c:v>Casistica 2021</c:v>
                </c:pt>
                <c:pt idx="14">
                  <c:v>Casistica 2022</c:v>
                </c:pt>
                <c:pt idx="15">
                  <c:v>Casistica 2023</c:v>
                </c:pt>
                <c:pt idx="16">
                  <c:v>Casistica 2024</c:v>
                </c:pt>
              </c:strCache>
            </c:strRef>
          </c:cat>
          <c:val>
            <c:numRef>
              <c:f>Foglio1!$B$2:$B$18</c:f>
              <c:numCache>
                <c:formatCode>0%</c:formatCode>
                <c:ptCount val="17"/>
                <c:pt idx="0">
                  <c:v>0.53314362236357549</c:v>
                </c:pt>
                <c:pt idx="1">
                  <c:v>0.43935450286309213</c:v>
                </c:pt>
                <c:pt idx="2">
                  <c:v>0.41005535055350556</c:v>
                </c:pt>
                <c:pt idx="3">
                  <c:v>0.36359855835874688</c:v>
                </c:pt>
                <c:pt idx="4">
                  <c:v>0.33433616742969263</c:v>
                </c:pt>
                <c:pt idx="5">
                  <c:v>0.28164322723908214</c:v>
                </c:pt>
                <c:pt idx="6">
                  <c:v>0.24832138386252417</c:v>
                </c:pt>
                <c:pt idx="7">
                  <c:v>0.20952712705738918</c:v>
                </c:pt>
                <c:pt idx="8">
                  <c:v>0.14921585215071256</c:v>
                </c:pt>
                <c:pt idx="9">
                  <c:v>0.11347031963470319</c:v>
                </c:pt>
                <c:pt idx="10">
                  <c:v>7.4124876549983537E-2</c:v>
                </c:pt>
                <c:pt idx="11">
                  <c:v>6.3092417061611381E-2</c:v>
                </c:pt>
                <c:pt idx="12">
                  <c:v>8.8250965765285738E-2</c:v>
                </c:pt>
                <c:pt idx="13">
                  <c:v>5.3006364324179982E-2</c:v>
                </c:pt>
                <c:pt idx="14">
                  <c:v>5.2636058040083401E-2</c:v>
                </c:pt>
                <c:pt idx="15">
                  <c:v>4.2870561713319558E-2</c:v>
                </c:pt>
                <c:pt idx="16">
                  <c:v>4.1877934272300472E-2</c:v>
                </c:pt>
              </c:numCache>
            </c:numRef>
          </c:val>
          <c:extLst>
            <c:ext xmlns:c16="http://schemas.microsoft.com/office/drawing/2014/chart" uri="{C3380CC4-5D6E-409C-BE32-E72D297353CC}">
              <c16:uniqueId val="{00000000-924B-4336-9485-35C9C2B5A568}"/>
            </c:ext>
          </c:extLst>
        </c:ser>
        <c:dLbls>
          <c:showLegendKey val="0"/>
          <c:showVal val="0"/>
          <c:showCatName val="0"/>
          <c:showSerName val="0"/>
          <c:showPercent val="0"/>
          <c:showBubbleSize val="0"/>
        </c:dLbls>
        <c:gapWidth val="100"/>
        <c:axId val="-1792124320"/>
        <c:axId val="-1792125408"/>
      </c:barChart>
      <c:catAx>
        <c:axId val="-1792124320"/>
        <c:scaling>
          <c:orientation val="minMax"/>
        </c:scaling>
        <c:delete val="0"/>
        <c:axPos val="b"/>
        <c:numFmt formatCode="General" sourceLinked="0"/>
        <c:majorTickMark val="none"/>
        <c:minorTickMark val="none"/>
        <c:tickLblPos val="nextTo"/>
        <c:crossAx val="-1792125408"/>
        <c:crosses val="autoZero"/>
        <c:auto val="1"/>
        <c:lblAlgn val="ctr"/>
        <c:lblOffset val="100"/>
        <c:noMultiLvlLbl val="0"/>
      </c:catAx>
      <c:valAx>
        <c:axId val="-1792125408"/>
        <c:scaling>
          <c:orientation val="minMax"/>
        </c:scaling>
        <c:delete val="1"/>
        <c:axPos val="l"/>
        <c:majorGridlines/>
        <c:numFmt formatCode="0%" sourceLinked="1"/>
        <c:majorTickMark val="none"/>
        <c:minorTickMark val="none"/>
        <c:tickLblPos val="nextTo"/>
        <c:crossAx val="-1792124320"/>
        <c:crosses val="autoZero"/>
        <c:crossBetween val="between"/>
      </c:valAx>
      <c:dTable>
        <c:showHorzBorder val="1"/>
        <c:showVertBorder val="1"/>
        <c:showOutline val="1"/>
        <c:showKeys val="1"/>
        <c:txPr>
          <a:bodyPr/>
          <a:lstStyle/>
          <a:p>
            <a:pPr rtl="0">
              <a:defRPr sz="800"/>
            </a:pPr>
            <a:endParaRPr lang="it-IT"/>
          </a:p>
        </c:txPr>
      </c:dTable>
    </c:plotArea>
    <c:plotVisOnly val="1"/>
    <c:dispBlanksAs val="gap"/>
    <c:showDLblsOverMax val="0"/>
  </c:chart>
  <c:txPr>
    <a:bodyPr/>
    <a:lstStyle/>
    <a:p>
      <a:pPr>
        <a:defRPr sz="1800"/>
      </a:pPr>
      <a:endParaRPr lang="it-IT"/>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4:04.971"/>
    </inkml:context>
    <inkml:brush xml:id="br0">
      <inkml:brushProperty name="width" value="0.035" units="cm"/>
      <inkml:brushProperty name="height" value="0.035" units="cm"/>
    </inkml:brush>
  </inkml:definitions>
  <inkml:trace contextRef="#ctx0" brushRef="#br0">0 27 24575,'6'0'0,"-1"0"0,1 0 0,-2 0 0,4 0 0,-1 0 0,1 0 0,1 0 0,-3 0 0,2 0 0,-2 0 0,1 0 0,1 0 0,-4 0 0,2 0 0,-2 0 0,0-4 0,-1 3 0,1-3 0,0 4 0,-1 0 0,1 0 0,0 0 0,2-2 0,0 2 0,2-2 0,1 2 0,-1 0 0,1-2 0,-1 2 0,1-2 0,-3 2 0,2 0 0,-3 0 0,3 0 0,-4 0 0,4 0 0,-2 0 0,1 0 0,1 0 0,-2 0 0,6 0 0,-2 0 0,2 0 0,-4 0 0,1 0 0,-3 0 0,2 0 0,-1 0 0,-1 0 0,0 0 0,-2 0 0,2 0 0,-2 0 0,2 0 0,-2 0 0,0 0 0,-1 0 0,1 0 0,0 0 0,0 0 0,0 0 0,-1 0 0,1 0 0,0 0 0,0 0 0,-1 0 0,1 0 0,0 0 0,1 0 0,14 0 0,-5 0 0,10 0 0,-12 0 0,1 0 0,-4 0 0,2 0 0,-3 0 0,1 0 0,-1 0 0,2 0 0,-1 0 0,-1 0 0,0 0 0,-1 0 0,-1 0 0,0 0 0,-2 0 0,0 0 0,0 0 0,-1 0 0,1 0 0,0 0 0,-1 0 0,1 0 0,0 0 0,2 0 0,0 0 0,1 0 0,3 0 0,-3 0 0,4 0 0,-2 0 0,-1 0 0,3 0 0,-2 0 0,2 0 0,-3 0 0,3 0 0,-2 0 0,5 0 0,-5 0 0,2 0 0,0 0 0,-2 2 0,1-2 0,-1 4 0,2-4 0,-2 4 0,2-4 0,-3 2 0,1 0 0,-1-1 0,1 2 0,-1-2 0,3 3 0,-2-4 0,4 5 0,-3-5 0,0 2 0,-1 0 0,-1-2 0,1 2 0,-1-2 0,1 2 0,3-1 0,-3 2 0,4-2 0,-5 1 0,1 0 0,-3-2 0,2 2 0,-2-2 0,1 2 0,1-2 0,-4 2 0,4-2 0,-2 0 0,3 0 0,-1 0 0,1 0 0,6 0 0,-5 0 0,7 2 0,-8-2 0,2 3 0,0-3 0,-2 0 0,1 0 0,-1 1 0,-1 0 0,1 1 0,2-2 0,0 2 0,1-2 0,1 2 0,-1-2 0,2 0 0,-3 0 0,0 0 0,-3 0 0,1 0 0,-1 0 0,-1 0 0,1 0 0,-2 0 0,1 0 0,0 0 0,0 0 0,1 0 0,1 0 0,-1 0 0,1 0 0,-1 0 0,1 0 0,-1 0 0,1 0 0,-1 0 0,4-2 0,-2 0 0,2 0 0,-1-2 0,-2 3 0,2-3 0,-3 4 0,3-4 0,-2 3 0,2-1 0,-2 2 0,-1 0 0,1-2 0,-1 2 0,1-2 0,-1 2 0,1 0 0,1-2 0,0 1 0,3-3 0,-4 4 0,4-3 0,-1 1 0,-1 2 0,0-2 0,0 2 0,-2 0 0,2 0 0,0 0 0,-2 0 0,4 0 0,-4 0 0,5 0 0,-3-2 0,1 1 0,1-1 0,-1 2 0,8-2 0,-7 1 0,6-1 0,-7 2 0,2 0 0,-3-2 0,2 2 0,-1-2 0,2 2 0,0 0 0,0 0 0,0 0 0,0 0 0,-1 0 0,4 0 0,-2 0 0,4 0 0,-1 0 0,8 0 0,-7 0 0,4 0 0,-9 0 0,0 0 0,-2 0 0,1 0 0,-4 0 0,2 0 0,0 0 0,-2 0 0,2 0 0,0 0 0,-2 0 0,2 0 0,-3 0 0,7 0 0,-5 0 0,4 0 0,-5 0 0,-1-2 0,1 2 0,-1-2 0,1 2 0,2 0 0,-2 0 0,4 0 0,-4 0 0,4 0 0,-1-2 0,2 1 0,0-1 0,6 2 0,-2 0 0,3 0 0,-4 0 0,-1 0 0,-1 0 0,2-2 0,-3 1 0,0-1 0,0 2 0,0 0 0,-1 0 0,1 0 0,0 0 0,0 0 0,0 0 0,0 0 0,-2 0 0,1 0 0,-4 0 0,4 0 0,-4 0 0,2 0 0,0 0 0,-2 0 0,5 0 0,-5 0 0,4 0 0,-2 0 0,1 0 0,1 0 0,-4 0 0,2 0 0,-2 0 0,-1 0 0,1 0 0,-1 0 0,1 0 0,2 0 0,1 0 0,3 0 0,-3 0 0,2 0 0,-5 0 0,2 0 0,-3 0 0,1 0 0,-3 0 0,0 0 0,-2 0 0,0 0 0,-1 0 0,1 0 0,0 0 0,2 0 0,0 0 0,5 0 0,1 0 0,2 0 0,0 0 0,0 2 0,0-1 0,-1 1 0,1-2 0,0 0 0,-2 0 0,-1 0 0,-3 2 0,-1-2 0,-2 2 0,-1-2 0,0 0 0,0 0 0,2 0 0,0 0 0,3 0 0,2 2 0,0-1 0,3 1 0,0-2 0,-3 0 0,0 0 0,-4 0 0,-1 0 0,-2 0 0,-1 0 0,1 0 0,0 0 0,0 0 0,0 0 0,4 0 0,-1 2 0,6-2 0,-1 2 0,2-2 0,0 0 0,2 0 0,-3 0 0,3 0 0,-5 0 0,1 0 0,-3 0 0,-1 0 0,-4 0 0,2 0 0,0 0 0,0 0 0,0 0 0,0 0 0,0 0 0,1 0 0,1 0 0,-1 0 0,-2 0 0,1 0 0,-2 0 0,2 0 0,-3 0 0,1 0 0,0 0 0,0 0 0,2 0 0,2 0 0,1 0 0,5 0 0,-5 0 0,2 0 0,-3 0 0,-1 0 0,-2 0 0,-1 0 0,0 0 0,0 0 0,0 0 0,0 0 0,-1 0 0,6 0 0,-2 0 0,9 0 0,-4-2 0,5 1 0,-3-3 0,-3 4 0,0-2 0,-4 2 0,1 0 0,-4 0 0,2 0 0,-2 0 0,-1 0 0,1 0 0,0 0 0,2 0 0,0 0 0,2 0 0,1 0 0,2 0 0,-2 0 0,2 0 0,0 0 0,-2 0 0,2 0 0,0 0 0,0 0 0,3 0 0,0 0 0,0 0 0,3 0 0,-3 0 0,6-3 0,-6 3 0,3-2 0,-3-1 0,0 3 0,0-2 0,0 0 0,-3 1 0,0-1 0,-2 2 0,-3 0 0,0 0 0,0 0 0,0 0 0,3 0 0,-1 0 0,3 0 0,-2 0 0,2 0 0,0 0 0,-2 0 0,0 0 0,-1 0 0,-4 0 0,2 0 0,-2 0 0,0 0 0,0 0 0,-1 0 0,3 0 0,1 0 0,4 0 0,-4 0 0,3 0 0,-4 0 0,3 0 0,-3 0 0,0 0 0,-2 0 0,0 0 0,0 0 0,-1 0 0,1 0 0,0 0 0,-1 0 0,1 0 0,0 0 0,0 0 0,0 0 0,0 0 0,-1 0 0,1 0 0,-2 0 0,0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4:43.944"/>
    </inkml:context>
    <inkml:brush xml:id="br0">
      <inkml:brushProperty name="width" value="0.035" units="cm"/>
      <inkml:brushProperty name="height" value="0.035" units="cm"/>
    </inkml:brush>
  </inkml:definitions>
  <inkml:trace contextRef="#ctx0" brushRef="#br0">0 55 24575,'10'0'0,"0"0"0,4 0 0,-2 0 0,5 0 0,1 0 0,-3 0 0,2 0 0,-3 0 0,-2 0 0,4 0 0,-4 0 0,8 0 0,-3 0 0,3 0 0,11 0 0,-8 0 0,15 0 0,-13 0 0,9 0 0,-5 0 0,1 0 0,1 0 0,-2 0 0,-2 0 0,0 0 0,-3 0 0,0-4 0,3 3 0,-6-4 0,18 5 0,-15 0 0,15 0 0,-18-2 0,2 1 0,-3-1 0,1 2 0,-1-2 0,3 1 0,-2-3 0,3 3 0,-4-3 0,0 3 0,-2-3 0,1 3 0,-4-1 0,11 0 0,-10-1 0,7-2 0,-9 3 0,0 0 0,0 2 0,-1-2 0,1 1 0,0-1 0,-2 2 0,1 0 0,-4 0 0,0 0 0,-1 0 0,-4 0 0,2 0 0,-2 0 0,-3 0 0,-2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5:19.282"/>
    </inkml:context>
    <inkml:brush xml:id="br0">
      <inkml:brushProperty name="width" value="0.035" units="cm"/>
      <inkml:brushProperty name="height" value="0.035" units="cm"/>
    </inkml:brush>
  </inkml:definitions>
  <inkml:trace contextRef="#ctx0" brushRef="#br0">1 66 24575,'10'0'0,"0"0"0,9 0 0,-6 0 0,6 0 0,-6 0 0,-1 0 0,8 0 0,-5 0 0,11 0 0,-8-2 0,9 2 0,-3-5 0,0 4 0,0-3 0,-7 3 0,0-1 0,-3 0 0,0 1 0,-3-1 0,3 0 0,3 1 0,2-3 0,4 4 0,-3-3 0,1 3 0,-4-2 0,3 2 0,-3-2 0,1 2 0,-2 0 0,-2 0 0,0 0 0,0 0 0,3 0 0,-3 0 0,6 0 0,1 0 0,0 0 0,2 0 0,-3 0 0,10 0 0,-11 0 0,7 0 0,-12 0 0,0 0 0,-3 0 0,3 0 0,-3 0 0,3 0 0,3 0 0,0 0 0,4 0 0,2 0 0,1 0 0,13 0 0,-8 0 0,8 0 0,-10 0 0,0 0 0,1 0 0,-1 0 0,0 0 0,13 0 0,-7 2 0,11 1 0,-9 3 0,-3 0 0,3 2 0,0-1 0,2 4 0,2-4 0,-4 4 0,4-4 0,-2 1 0,19 4 0,-16-5 0,12 5 0,-16-7 0,-4 1 0,2 0 0,-6-3 0,3 0 0,-3-1 0,-1-1 0,-3 1 0,3-2 0,-3 0 0,3 0 0,1 0 0,-1 0 0,1 0 0,-1 0 0,0 0 0,4 0 0,-2 0 0,1 0 0,-2 0 0,-1-2 0,4 1 0,-3-4 0,3 4 0,8-1 0,-5-1 0,14 3 0,-19-3 0,13 3 0,-13 0 0,15 0 0,-8 0 0,19 0 0,-16 0 0,12 0 0,-19 0 0,2 0 0,-5 0 0,2 0 0,-4 0 0,0 0 0,1 0 0,-1 0 0,1 0 0,-1 0 0,-3 0 0,3 0 0,-6 0 0,2 0 0,-2 0 0,-1 0 0,0 0 0,-3 0 0,0 0 0,0 0 0,-2 0 0,4 0 0,-4 0 0,1 0 0,1-2 0,-2 1 0,2-1 0,-4 0 0,1 1 0,0-3 0,3 4 0,-2-5 0,1 5 0,1-2 0,-2 0 0,4 1 0,-1-3 0,-1 3 0,3-1 0,-3 0 0,3 1 0,4-1 0,-3 2 0,2-2 0,-2 1 0,-1-3 0,-3 3 0,3-4 0,-6 3 0,6-1 0,-3-1 0,4 1 0,-1-2 0,3-1 0,-2 1 0,18 0 0,-12-1 0,17 1 0,-16 2 0,6 0 0,-5 3 0,1 0 0,-2 0 0,-1 0 0,1 0 0,-1 0 0,0 0 0,1 0 0,-1 0 0,10 0 0,-11 0 0,10 0 0,-15 0 0,5 0 0,-2 0 0,1 0 0,-2 0 0,-3 0 0,1 0 0,-4 0 0,0 0 0,-3 0 0,0 0 0,0 0 0,-1 0 0,1 0 0,0 0 0,0 0 0,0 0 0,3 0 0,-2 0 0,4 0 0,-1 0 0,-1 0 0,3 0 0,-6 0 0,6 0 0,-6-2 0,3 1 0,-3-1 0,0 2 0,0 0 0,0 0 0,0 0 0,-3-2 0,2 2 0,-1-2 0,2 2 0,0 0 0,3 0 0,-3-2 0,6 1 0,-3-1 0,3 0 0,1 2 0,-1-3 0,0 3 0,-2-2 0,1 2 0,-4-5 0,4 5 0,-4-4 0,2 3 0,-1-3 0,-1 3 0,14-1 0,-10 2 0,11 0 0,-10 0 0,0 0 0,0 0 0,1 0 0,-1 0 0,-3 0 0,0 0 0,-3 0 0,3 0 0,-3 0 0,3 0 0,-3-2 0,0 1 0,0-3 0,0 4 0,6-4 0,-5 3 0,5-1 0,-8 2 0,-1 0 0,0 0 0,-2 0 0,2 0 0,0 0 0,-2 0 0,4 0 0,-4 0 0,2 0 0,-3 0 0,1 0 0,-1 0 0,1 0 0,-3 0 0,2 0 0,-4 0 0,4 0 0,-2 2 0,5 0 0,-2 3 0,4-1 0,-1 1 0,2-1 0,0-1 0,0 1 0,0-3 0,0 3 0,-1-4 0,1 2 0,0-2 0,3 0 0,-2 0 0,16 0 0,-10 0 0,8 2 0,-12-1 0,-3 1 0,-2-2 0,-4 0 0,-2 0 0,-2 0 0,0 0 0,-2 0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5:32.355"/>
    </inkml:context>
    <inkml:brush xml:id="br0">
      <inkml:brushProperty name="width" value="0.035" units="cm"/>
      <inkml:brushProperty name="height" value="0.035" units="cm"/>
    </inkml:brush>
  </inkml:definitions>
  <inkml:trace contextRef="#ctx0" brushRef="#br0">1 68 24575,'10'0'0,"-3"0"0,9 0 0,-8 0 0,7 0 0,-7 0 0,1 0 0,-1 0 0,-1 0 0,1 0 0,-2 0 0,0 0 0,-1 0 0,1 0 0,-1 0 0,3 0 0,-4 0 0,4 0 0,-2 0 0,1 0 0,1 0 0,-2 0 0,1 0 0,1 0 0,-4 0 0,2 0 0,0 0 0,0 0 0,4 0 0,-1 0 0,1 0 0,-1 0 0,-1 0 0,1 0 0,-1 0 0,1 0 0,-1 0 0,-1 0 0,0 0 0,0 0 0,1 0 0,1 0 0,-1 0 0,1 0 0,-1 0 0,1-4 0,3 3 0,-3-2 0,4 3 0,-5 0 0,-1 0 0,0 0 0,0 0 0,1 0 0,-1 0 0,1 0 0,-2 0 0,3 0 0,-1 0 0,3 0 0,-2 0 0,4 0 0,5 0 0,-2 0 0,6 0 0,-9 0 0,3 0 0,-7 0 0,2 0 0,0 0 0,-4 0 0,3 0 0,-4 0 0,1 0 0,1 0 0,-4 0 0,4 0 0,-4 0 0,2 0 0,-2 0 0,2 0 0,-2 0 0,1 0 0,-1 0 0,1 0 0,2 0 0,1 0 0,7 0 0,-3 0 0,6 0 0,-4 0 0,-2 0 0,-2 0 0,3 0 0,-6 0 0,5 0 0,-8 0 0,2 0 0,-2 0 0,0 0 0,-1 0 0,3 0 0,-1 0 0,3 0 0,-2 0 0,0 0 0,2 0 0,-1 0 0,-1 0 0,2 0 0,-3 0 0,0 0 0,1 0 0,1 0 0,1 0 0,1 0 0,2 0 0,-2 0 0,7 0 0,-4 0 0,5-4 0,-3 2 0,0-2 0,0 4 0,-1 0 0,-1 0 0,1 0 0,-4-2 0,2 2 0,0-2 0,4 0 0,0 2 0,3-4 0,-4 3 0,3-1 0,-3 0 0,6 1 0,-6-1 0,3 0 0,0 2 0,-5-2 0,4 0 0,-7 1 0,2-3 0,0 4 0,-2-2 0,2 0 0,-2 1 0,1-3 0,2 4 0,8-4 0,-4 3 0,4-1 0,-6 2 0,-1-2 0,1 1 0,0-1 0,0 2 0,0 0 0,0 0 0,0 0 0,0 0 0,0 0 0,3 0 0,0 0 0,1 0 0,1 0 0,-2 0 0,1 0 0,1 0 0,-4 0 0,2 0 0,0 0 0,-3 0 0,1 0 0,-2 0 0,-2 0 0,3 0 0,0 0 0,3 0 0,-2 0 0,1 0 0,1 0 0,-2 0 0,1 0 0,1 0 0,-2 0 0,1 0 0,-2 0 0,0 0 0,0 0 0,-2 0 0,1 0 0,-1 0 0,2 0 0,-1 0 0,1 0 0,0 2 0,0-1 0,0 1 0,0-2 0,0 0 0,0 2 0,-3-2 0,9 3 0,-7-3 0,5 0 0,-5 0 0,-2 0 0,3 0 0,0 0 0,0 0 0,0 0 0,0 0 0,-2 0 0,1 0 0,-2 0 0,1 0 0,1 0 0,-4 0 0,5 0 0,-3 0 0,1 0 0,1 0 0,-2 2 0,3-2 0,0 2 0,-2-2 0,1 2 0,-4-1 0,5 1 0,-5-2 0,4 2 0,-4-2 0,2 2 0,0-2 0,0 0 0,3 3 0,-2-3 0,1 2 0,-1-2 0,1 2 0,1-1 0,0 1 0,0-2 0,0 0 0,0 0 0,0 0 0,0 0 0,0 2 0,0-2 0,0 2 0,0-2 0,0 0 0,0 0 0,-1 0 0,1 0 0,-2 0 0,7 0 0,-6 0 0,8 2 0,-8-1 0,-1 1 0,1-2 0,-1 0 0,2 0 0,-3 0 0,3 0 0,-3 0 0,3 0 0,0 0 0,0 0 0,0 0 0,0 0 0,2 0 0,-3 0 0,3 0 0,-5 0 0,9 0 0,-7 0 0,7 0 0,-11 0 0,4 0 0,-4 0 0,2 0 0,0 0 0,-2 0 0,2-2 0,0 2 0,-2-2 0,4 2 0,-1 0 0,2 0 0,0 0 0,0 0 0,-3 0 0,3 0 0,-5 0 0,2 0 0,-1 0 0,-1 0 0,2 0 0,-2 0 0,2 0 0,-2 0 0,4 0 0,-4 0 0,5 0 0,-3 0 0,1 0 0,1 0 0,-4 0 0,4 0 0,-4 0 0,5 0 0,-3 0 0,3 0 0,-2 0 0,1 0 0,-4 0 0,4 2 0,-4-2 0,2 2 0,-2-2 0,-3 0 0,2 0 0,-4 2 0,4-2 0,-1 2 0,4-2 0,-2 0 0,4 0 0,8 0 0,-5 0 0,4 2 0,-6-1 0,-7 0 0,3-1 0,-6 0 0,2 0 0,-2 0 0,0 0 0,0 0 0,0 0 0,-1 0 0,1 0 0,0 0 0,2 0 0,0 0 0,3 0 0,-1 0 0,-1 0 0,1 0 0,-4 0 0,2 0 0,-2 0 0,0 0 0,-1 0 0,1 0 0,0 0 0,0 0 0,0 0 0,0 0 0,-1 0 0,3 0 0,1 0 0,1 0 0,-1 0 0,0 0 0,0 0 0,-1 0 0,-1 0 0,-1 0 0,0 0 0,0 0 0,2 0 0,0 0 0,3 0 0,2 0 0,0 0 0,3 0 0,0 2 0,0-1 0,0 1 0,0-2 0,-3 0 0,0 0 0,-1 0 0,-3 0 0,1 0 0,-4 0 0,-1 2 0,3-2 0,1 2 0,4-2 0,0 0 0,3 0 0,0 0 0,0 0 0,0 0 0,-3 0 0,3 0 0,-7 0 0,3 0 0,-6 0 0,4 0 0,-4 0 0,2 0 0,-2 0 0,-1 0 0,1 0 0,0 0 0,0 0 0,0 0 0,-1 0 0,1 0 0,0 0 0,0 0 0,0 0 0,0 0 0,-1 0 0,1 0 0,0 0 0,0 0 0,0 0 0,0 0 0,-1 0 0,1 0 0,0 0 0,-1 0 0,1 0 0,0 0 0,0 0 0,-1 0 0,1 0 0,0 0 0,-2 0 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5:34.896"/>
    </inkml:context>
    <inkml:brush xml:id="br0">
      <inkml:brushProperty name="width" value="0.035" units="cm"/>
      <inkml:brushProperty name="height" value="0.035" units="cm"/>
    </inkml:brush>
  </inkml:definitions>
  <inkml:trace contextRef="#ctx0" brushRef="#br0">0 52 24575,'6'0'0,"-1"0"0,-2 0 0,1 0 0,-1 0 0,1 0 0,0 0 0,2 0 0,2 0 0,2 0 0,3 0 0,-2 0 0,1 0 0,1 0 0,-4 0 0,0 0 0,-3 0 0,-2 0 0,0 0 0,0 0 0,-1 0 0,1 0 0,0 0 0,0 0 0,1 0 0,2 0 0,4 0 0,0 0 0,1 0 0,-1 0 0,-3 0 0,1 0 0,-3 0 0,0 0 0,-2 0 0,0 0 0,-1 0 0,1 0 0,0 0 0,-1 0 0,3 0 0,0 0 0,11 0 0,-1 0 0,5 0 0,-1 0 0,-3 0 0,1 0 0,1 0 0,-4 0 0,1 0 0,-2 0 0,4 0 0,-3 0 0,3 0 0,-2 0 0,-1 0 0,2 0 0,-1 0 0,-1 0 0,5 0 0,-6 0 0,3 0 0,-3 0 0,0 0 0,-3 0 0,3 0 0,-5 0 0,2 0 0,0 0 0,0 0 0,1 0 0,7 0 0,-6 0 0,7 0 0,-6 0 0,0 0 0,0 0 0,0 0 0,0 0 0,3 0 0,-3 0 0,3 0 0,0 0 0,-3 0 0,6 0 0,6 0 0,-6 0 0,9 0 0,-15 0 0,6 0 0,-6 0 0,3 0 0,-3 0 0,-2 0 0,1 0 0,-4 0 0,4 0 0,-4 0 0,5 0 0,-3 0 0,3 0 0,0 0 0,0 0 0,6 0 0,-2 0 0,3 0 0,-4 0 0,-3 0 0,3-2 0,-3 1 0,3-1 0,-3 2 0,0 0 0,0-2 0,0 1 0,0-3 0,2 3 0,-1-3 0,4 4 0,-4-4 0,5 3 0,-6-3 0,3 1 0,-3 1 0,-3 0 0,3 0 0,-5 1 0,4-3 0,-4 3 0,2-3 0,0 4 0,-2-2 0,2 2 0,-3 0 0,1-2 0,-1 2 0,1-2 0,2 2 0,-2 0 0,2 0 0,0 0 0,0 0 0,3 0 0,0 0 0,0 0 0,0 0 0,0 0 0,-3 0 0,0 0 0,-2 0 0,-3 0 0,0 0 0,-2 0 0,0 0 0,-1 0 0,-1 0 0,0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5:39.747"/>
    </inkml:context>
    <inkml:brush xml:id="br0">
      <inkml:brushProperty name="width" value="0.035" units="cm"/>
      <inkml:brushProperty name="height" value="0.035" units="cm"/>
    </inkml:brush>
  </inkml:definitions>
  <inkml:trace contextRef="#ctx0" brushRef="#br0">1 106 24575,'8'0'0,"4"0"0,-5 0 0,4 0 0,-3 0 0,4 0 0,-2 0 0,2 0 0,-4 0 0,3 0 0,-2 0 0,11 0 0,-7 0 0,7 0 0,-6 0 0,0 0 0,0 0 0,-3 0 0,3 0 0,-3 0 0,1 0 0,1 0 0,-1 0 0,1 0 0,-1 0 0,1 0 0,-1 0 0,5 0 0,-4 0 0,2 0 0,-7 0 0,3 0 0,-4 0 0,3 0 0,-3 0 0,1 0 0,-1 0 0,1 0 0,-2 0 0,2 0 0,1 0 0,-3 0 0,2 0 0,-1 0 0,1 0 0,-1 0 0,1 0 0,-2 0 0,2 0 0,5 0 0,-1 0 0,0 0 0,2 0 0,-5 0 0,4 0 0,-4 0 0,4 0 0,-3 0 0,0 0 0,-1 0 0,-1 0 0,3 0 0,-2 0 0,11-2 0,-7 1 0,7-3 0,-3 4 0,-3-5 0,3 5 0,-3-4 0,3 3 0,-3-3 0,1 4 0,-2-5 0,-4 5 0,4-4 0,-1 3 0,2-3 0,-3 3 0,3-3 0,-3 4 0,1-4 0,1 3 0,-4-1 0,4 2 0,-4-2 0,5 2 0,-3-2 0,3 2 0,3 0 0,-2-2 0,1 1 0,1-1 0,-2 2 0,1-2 0,-2 2 0,0-2 0,-2 2 0,1 0 0,-1 0 0,8 0 0,-5 0 0,5 0 0,-6 0 0,3-3 0,-2 3 0,1-2 0,-2 2 0,0 0 0,0 0 0,0 0 0,0 0 0,-3 0 0,3 0 0,-3 0 0,3 0 0,3 0 0,-2 0 0,8 0 0,-8 0 0,5 0 0,-6 0 0,0 0 0,0 0 0,0 0 0,0 0 0,2 0 0,-1 0 0,5 0 0,-6 0 0,3 0 0,0 0 0,-3 0 0,3 0 0,0 0 0,-3 0 0,3 0 0,0 0 0,-2 0 0,4 0 0,-4 0 0,4 0 0,-4-3 0,4 3 0,-4-2 0,5 2 0,-3 0 0,3 0 0,1 0 0,-1 0 0,3 0 0,1 0 0,7-3 0,-6 3 0,9-3 0,3 1 0,-3 1 0,6-2 0,-16 3 0,3 0 0,-6 0 0,2-2 0,-5 2 0,1-3 0,-1 3 0,2 0 0,0 0 0,-2 0 0,1 0 0,-1 0 0,-1 0 0,0 0 0,-3 0 0,3 0 0,-4-2 0,4 2 0,-6-2 0,3 2 0,0 0 0,0-2 0,0 1 0,0-1 0,3 0 0,-3 2 0,6-3 0,-5 3 0,1 0 0,1-2 0,-2 1 0,1-1 0,-2 2 0,3 0 0,-2 0 0,4 0 0,-4 0 0,4 0 0,-1 0 0,2 0 0,0 0 0,1 0 0,2 0 0,-2 0 0,2 0 0,-2 0 0,-4 0 0,3 0 0,-6 0 0,6 0 0,-6 0 0,6 0 0,-5 0 0,4 0 0,-4 0 0,4 0 0,-1 0 0,2 0 0,0 0 0,1 0 0,-1 0 0,-3 0 0,3 0 0,-6 2 0,6-1 0,-5 3 0,1-4 0,-2 2 0,3 1 0,16 0 0,-11 0 0,16 2 0,-17-5 0,10 5 0,-2-4 0,-2 2 0,0-3 0,-6 0 0,2 0 0,-5 2 0,-1-2 0,-4 2 0,-1-2 0,1 0 0,-1 0 0,2 0 0,0 0 0,9 0 0,-7 0 0,9 0 0,-7 0 0,2 0 0,0 0 0,1 0 0,-4 0 0,3 3 0,-6-3 0,6 2 0,-3-2 0,4 0 0,-1 0 0,0 0 0,0 0 0,1 0 0,-1 0 0,0 0 0,0 0 0,-2 0 0,1 0 0,-4 0 0,2 0 0,-6 0 0,2 0 0,-1 0 0,-1 0 0,3 0 0,-3 0 0,3 0 0,0 0 0,3 0 0,-3 0 0,6 0 0,-5 0 0,4 0 0,5 0 0,-2 0 0,1 0 0,-6 0 0,-3 0 0,-3-2 0,3 2 0,-5-2 0,0 2 0,-3 0 0,-3-2 0,1 2 0,0-2 0,0 2 0,0 0 0,-1 0 0,1 0 0,2 0 0,0 0 0,3 0 0,2 0 0,0 0 0,3 0 0,0 0 0,0 0 0,0 0 0,0 0 0,0 0 0,-3 0 0,0 0 0,-2 0 0,-3 0 0,2 0 0,1 0 0,2 0 0,3 0 0,3 0 0,0 0 0,7 0 0,-3 0 0,6 0 0,-6 0 0,2 0 0,-3 0 0,-2 0 0,-2 0 0,-4 0 0,-1 0 0,-3 0 0,1 0 0,-1 0 0,1-2 0,-1 2 0,3-2 0,1 0 0,-1 1 0,2-1 0,-4 2 0,2-2 0,-2 2 0,-3-4 0,2 4 0,-3-2 0,0 2 0,-1 0 0,0 0 0,0 0 0,-1 0 0,1 0 0,0 0 0,-2 0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5:41.837"/>
    </inkml:context>
    <inkml:brush xml:id="br0">
      <inkml:brushProperty name="width" value="0.035" units="cm"/>
      <inkml:brushProperty name="height" value="0.035" units="cm"/>
    </inkml:brush>
  </inkml:definitions>
  <inkml:trace contextRef="#ctx0" brushRef="#br0">0 1 24575,'8'0'0,"0"0"0,0 0 0,3 0 0,1 0 0,8 0 0,-7 0 0,7 0 0,-6 0 0,-1 0 0,4 0 0,-10 0 0,3 0 0,-6 0 0,0 0 0,0 0 0,-1 0 0,1 0 0,0 0 0,0 0 0,2 0 0,0 0 0,2 0 0,3 0 0,1 0 0,2 0 0,2 0 0,-1 0 0,2 0 0,-3 0 0,0 0 0,0 0 0,0 0 0,-1 0 0,-1 0 0,-1 0 0,0 0 0,-2 0 0,4 0 0,-4 0 0,5 0 0,-3 0 0,6 0 0,-3 0 0,6 0 0,-5 0 0,13 0 0,-11 0 0,12 0 0,-12 0 0,0 2 0,3-1 0,-5 1 0,1 0 0,-2-2 0,-2 2 0,1 0 0,-1-1 0,2 1 0,-3 0 0,2-2 0,-4 2 0,11 0 0,-9-1 0,6 1 0,-9-2 0,1 0 0,-1 2 0,-2-2 0,0 2 0,-2-2 0,0 0 0,0 0 0,0 0 0,-1 0 0,1 0 0,2 0 0,0 0 0,5 0 0,4 0 0,-1 0 0,6 0 0,-3 0 0,3 0 0,1 0 0,-1 0 0,0 0 0,-2 0 0,1 0 0,-4 0 0,4 0 0,-4 0 0,2 0 0,-3 0 0,0 0 0,0 0 0,-3 0 0,2 0 0,5 0 0,0 0 0,3 0 0,-4 0 0,0 0 0,-3 0 0,3 0 0,-6 0 0,3 0 0,-3 0 0,1 0 0,-1 0 0,0 0 0,-2 0 0,2 0 0,-3 0 0,0 0 0,1 0 0,-1 0 0,1 0 0,-1 0 0,1 0 0,-1 0 0,1 0 0,2 0 0,-2 0 0,4 0 0,-1 0 0,-1 0 0,2 0 0,-4 0 0,2 0 0,-2 0 0,-1 0 0,-1 0 0,-1 0 0,-3 0 0,1 0 0,0 0 0,0 0 0,-1 0 0,-1 0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5:46.105"/>
    </inkml:context>
    <inkml:brush xml:id="br0">
      <inkml:brushProperty name="width" value="0.035" units="cm"/>
      <inkml:brushProperty name="height" value="0.035" units="cm"/>
    </inkml:brush>
  </inkml:definitions>
  <inkml:trace contextRef="#ctx0" brushRef="#br0">0 17 24575,'5'0'0,"-1"0"0,6 0 0,-3 0 0,4 0 0,-3 0 0,1 0 0,5 0 0,-1 0 0,5 0 0,-5 0 0,7 0 0,-1 0 0,7 0 0,-5 0 0,6 0 0,-6 0 0,5 0 0,-4 0 0,1 0 0,-3 0 0,4 0 0,-3 0 0,5 0 0,-5 0 0,6 0 0,-3 0 0,0 0 0,12 0 0,-10 0 0,8 0 0,-11 0 0,-6 0 0,3 0 0,-3 0 0,1 0 0,1 0 0,-1 0 0,2 0 0,0 0 0,1 0 0,-1 0 0,0 0 0,-2 0 0,1 0 0,-4 0 0,10 0 0,-8 0 0,8 0 0,-10 0 0,5 0 0,-3 0 0,6 0 0,-2 0 0,6 0 0,-6 0 0,6 0 0,-3 2 0,0 1 0,0 0 0,-4 2 0,0-5 0,0 3 0,1-3 0,11 0 0,-9 0 0,10 0 0,-10 0 0,-2 0 0,3 0 0,-4 2 0,0-2 0,0 3 0,1-3 0,-1 0 0,0 0 0,0 0 0,1 0 0,-1 0 0,3 0 0,1 0 0,4 2 0,-1-1 0,4 1 0,-3-2 0,3 0 0,-6 0 0,1 0 0,-5 0 0,3 0 0,-4 0 0,3 0 0,-2 0 0,6 0 0,-6 0 0,6 0 0,-6 0 0,5 0 0,-5 0 0,15 0 0,-13 0 0,10 0 0,-13 0 0,0 0 0,0 0 0,4-2 0,-3 1 0,2-1 0,1 2 0,0 0 0,3 0 0,1 0 0,-1 0 0,0 0 0,-2 0 0,1 0 0,-2 0 0,4 0 0,-1 0 0,-3 0 0,3 0 0,-3 0 0,4 0 0,-1 0 0,0 0 0,4 0 0,1 0 0,0 0 0,2 0 0,-5 2 0,2-1 0,-4 1 0,0 0 0,1-1 0,-1 4 0,-3-4 0,0 1 0,-4 0 0,0-1 0,0 3 0,1-3 0,2 1 0,-2-2 0,3 0 0,-4 0 0,3 0 0,-2 0 0,3 0 0,-1 0 0,-2 0 0,6 0 0,-6 0 0,5 0 0,-5 0 0,6 0 0,6 0 0,-6 0 0,8 0 0,-14 0 0,6 0 0,-3 0 0,4 0 0,-1 0 0,0 0 0,1 0 0,-1 0 0,-3 0 0,3 0 0,-6 0 0,2 0 0,-5 0 0,1 0 0,-4 0 0,14 0 0,-10 0 0,10 0 0,-8 0 0,2 0 0,-2 0 0,6-2 0,-3 1 0,0-4 0,3 5 0,-6-3 0,5 1 0,-5 1 0,3-1 0,-4 2 0,0-2 0,-2 1 0,1-1 0,5 2 0,-2 0 0,1 0 0,-3 0 0,-5 0 0,1 0 0,-2 0 0,0 0 0,0 0 0,0 0 0,3 0 0,-3 0 0,3 0 0,0 0 0,-2-2 0,4 1 0,-4-1 0,4 2 0,5 0 0,-5 0 0,7 0 0,-9 0 0,0 0 0,3-2 0,-5 1 0,4-1 0,-4 2 0,2-2 0,-1 1 0,-1-1 0,2 2 0,-3 0 0,0 0 0,-3 0 0,0 0 0,-5 0 0,2 0 0,-3 0 0,1 0 0,-3 0 0,1 0 0,2 0 0,-2 0 0,4 0 0,1 0 0,0 0 0,5 0 0,-3 0 0,3 0 0,-2 0 0,1 0 0,-2 0 0,1 0 0,1 0 0,-4 0 0,8 0 0,-4 0 0,2 0 0,-2 0 0,-1 0 0,2 0 0,-3 0 0,3 0 0,-3 0 0,3 0 0,0 0 0,3 0 0,0 0 0,3 0 0,1-2 0,-1 1 0,0-1 0,0 2 0,1-2 0,-1 1 0,-3-3 0,0 4 0,-5-3 0,-2 3 0,1-2 0,-2 2 0,2-2 0,0 2 0,-2-2 0,5 1 0,-3-1 0,1 2 0,-1-1 0,-3 0 0,0-1 0,3 2 0,-2 0 0,-1 0 0,-2 0 0,-3 0 0,1 0 0,0 0 0,0 0 0,-1 0 0,1 0 0,0 0 0,-1 0 0,-1 0 0,0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5:47.715"/>
    </inkml:context>
    <inkml:brush xml:id="br0">
      <inkml:brushProperty name="width" value="0.035" units="cm"/>
      <inkml:brushProperty name="height" value="0.035" units="cm"/>
    </inkml:brush>
  </inkml:definitions>
  <inkml:trace contextRef="#ctx0" brushRef="#br0">1 0 24575,'8'0'0,"-1"0"0,-4 0 0,3 0 0,2 0 0,1 0 0,1 0 0,-1 0 0,-1 0 0,1 0 0,2 0 0,-2 0 0,4 0 0,-1 0 0,4 0 0,-1 0 0,4 0 0,-4 0 0,5 0 0,-3 0 0,3 0 0,1 0 0,-4 0 0,3 0 0,-6 0 0,9 0 0,-7 0 0,6 0 0,-9 0 0,3 0 0,-5 0 0,3 0 0,0 0 0,0 0 0,0 0 0,0 2 0,0-1 0,-3 1 0,0-2 0,-2 0 0,-1 0 0,-1 0 0,-2 0 0,1 0 0,-2 0 0,2 0 0,-2 0 0,4 0 0,1 2 0,5-2 0,0 2 0,0-2 0,3 0 0,0 0 0,1 0 0,1 0 0,-1 0 0,-1 0 0,0 0 0,-6 0 0,0 0 0,-2 0 0,-3 0 0,0 0 0,-2 0 0,0 0 0,-1 0 0,3 0 0,-1 0 0,3 2 0,-2-1 0,2 1 0,1-2 0,-3 0 0,0 0 0,-2 0 0,0 0 0,2 0 0,-2 0 0,4 0 0,-2 0 0,3 0 0,-1 0 0,1 0 0,2 0 0,-2 0 0,0 0 0,-1 0 0,-4 0 0,2 0 0,-2 0 0,-2 0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6:08.124"/>
    </inkml:context>
    <inkml:brush xml:id="br0">
      <inkml:brushProperty name="width" value="0.035" units="cm"/>
      <inkml:brushProperty name="height" value="0.035" units="cm"/>
    </inkml:brush>
  </inkml:definitions>
  <inkml:trace contextRef="#ctx0" brushRef="#br0">0 1 24575,'8'0'0,"-1"0"0,8 0 0,-7 0 0,11 0 0,-11 0 0,8 0 0,-2 0 0,7 0 0,3 0 0,7 0 0,-6 0 0,9 0 0,-5 0 0,2 0 0,4 0 0,-7 0 0,3 0 0,-7 0 0,3 2 0,-6-1 0,6 4 0,-3-5 0,7 5 0,0-4 0,-2 2 0,5-1 0,7 1 0,-3 3 0,6 0 0,-13 0 0,-7-1 0,3-2 0,-6 1 0,2-1 0,1 0 0,-3 2 0,2-5 0,-3 2 0,0-2 0,4 0 0,-3 0 0,2 0 0,-2 0 0,-4 0 0,12 0 0,-10 0 0,8 0 0,-5 0 0,-3 0 0,7 0 0,-5 0 0,6 0 0,-3 0 0,4 0 0,-4 0 0,2 0 0,-1 0 0,2 0 0,0 0 0,1 0 0,-4 0 0,3 0 0,-3 0 0,3 0 0,-3 0 0,0 0 0,-4 0 0,0 0 0,0 0 0,1 0 0,-1 0 0,0 0 0,0-2 0,4 1 0,-3-1 0,6 2 0,-6 0 0,5 0 0,-5 0 0,6-2 0,-6 1 0,5-1 0,-4 2 0,1-3 0,0 3 0,-2-5 0,3 5 0,-1-3 0,-2 1 0,6 2 0,-3-5 0,3 4 0,-2-1 0,1 2 0,-2 0 0,4 0 0,-1-3 0,1 3 0,-1-3 0,-3 3 0,12 0 0,-10 0 0,11 0 0,-10 0 0,0 0 0,1 0 0,7 0 0,1 0 0,-2 0 0,4 0 0,-10 0 0,7 0 0,1 0 0,-1 0 0,-3 0 0,-1 0 0,8 0 0,-8 0 0,5 0 0,-9 0 0,-3 0 0,11 0 0,-12 0 0,22 0 0,-24 0 0,29 0 0,-15 0 0,3 0 0,12 0 0,-21 0 0,18 0 0,-11 3 0,0-2 0,11 5 0,-13-3 0,17 3 0,-21-3 0,13 3 0,-11-3 0,7 1 0,-3 1 0,4-2 0,-5 0 0,0 2 0,-3-4 0,3 2 0,-7-1 0,3-1 0,-4 1 0,4-2 0,-6 0 0,9 0 0,-9 0 0,6 0 0,-4 0 0,4 0 0,-3 0 0,7 0 0,-3 0 0,3 0 0,-3 0 0,-1 0 0,-4 0 0,1 0 0,-1-2 0,0-1 0,1 0 0,-4-2 0,3 4 0,-6-3 0,5 3 0,-5-3 0,15 1 0,-13 0 0,13-2 0,-15 4 0,2-1 0,1 2 0,0 0 0,3 0 0,1 0 0,11 0 0,-12 0 0,15 0 0,-5 0 0,-7-2 0,12 1 0,-13-1 0,6 2 0,-3 0 0,2 0 0,-5 0 0,1 0 0,1 0 0,-2 0 0,2 0 0,-4 0 0,0 0 0,1 0 0,-1 0 0,1 0 0,-1 0 0,0 0 0,1 0 0,-4 0 0,3 0 0,-6 0 0,5 0 0,-5 0 0,3 0 0,-7 0 0,3 0 0,-6 0 0,3 0 0,-3 0 0,0 0 0,-3 0 0,5 0 0,-3 0 0,3 0 0,-4 0 0,1 0 0,-1 0 0,2 0 0,0 0 0,-1 0 0,-1 0 0,1 0 0,3 0 0,-2 0 0,2 0 0,-3 0 0,-4 0 0,4 0 0,-4 0 0,5 0 0,-5 0 0,4 0 0,-4 0 0,5 0 0,-5 0 0,2 0 0,-3 0 0,-2 0 0,0 0 0,-2 0 0,-2 0 0,0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6:12.014"/>
    </inkml:context>
    <inkml:brush xml:id="br0">
      <inkml:brushProperty name="width" value="0.035" units="cm"/>
      <inkml:brushProperty name="height" value="0.035" units="cm"/>
    </inkml:brush>
  </inkml:definitions>
  <inkml:trace contextRef="#ctx0" brushRef="#br0">0 87 24575,'7'0'0,"2"0"0,3 0 0,5 0 0,0 0 0,14 0 0,13 0 0,-1 0 0,11 0 0,-21 0 0,18 0 0,-4 0 0,8 0 0,-6 0 0,-14 0 0,0 0 0,-3 0 0,3 0 0,-3 0 0,10 0 0,-4 0 0,11 0 0,-5 3 0,4 1 0,2 2 0,3 1 0,6 0 0,-16-1 0,13 1 0,1-1 0,-8-3 0,10 0 0,-27-3 0,-1 0 0,0 0 0,-3 0 0,15 0 0,-9 0 0,3 0 0,4 0 0,-13 0 0,22 0 0,-22 0 0,13 0 0,-12 0 0,6 0 0,1 0 0,-1-3 0,-3 3 0,2-6 0,-2 6 0,3-5 0,-3 4 0,11-5 0,-5 5 0,10-2 0,-8 3 0,4 0 0,-4 0 0,-4 0 0,7 0 0,-10 0 0,6 0 0,-4 0 0,0 0 0,1 0 0,-4 0 0,2 0 0,-6 0 0,7 0 0,-3 0 0,3 0 0,8 0 0,-5 0 0,9 0 0,-6-2 0,-8 1 0,5-2 0,-6 0 0,4 3 0,0-6 0,-1 6 0,-4-5 0,1 4 0,-1-4 0,0 2 0,-3 0 0,7-3 0,-7 3 0,7 0 0,-7-2 0,14 1 0,-14 1 0,13 0 0,-12 1 0,6 1 0,-3-4 0,-1 4 0,-3-4 0,-4 5 0,2-5 0,-5 4 0,15-4 0,-10 5 0,8-5 0,-8 4 0,-5-1 0,6 0 0,-6 1 0,6-1 0,-6-1 0,2 3 0,-3-5 0,4 5 0,-3-2 0,5-1 0,-5 2 0,6-1 0,-6 2 0,6 0 0,6 0 0,-7 0 0,10 0 0,-15 0 0,6 0 0,-6 0 0,5 0 0,-2 0 0,4 0 0,-1 0 0,1 0 0,-4 2 0,2 1 0,-1 0 0,2 2 0,-3-4 0,3 3 0,-3-3 0,12 1 0,-6-2 0,6 3 0,-8-3 0,-4 3 0,-1-3 0,1 0 0,-3 0 0,2 2 0,-5-1 0,-2 1 0,-2-2 0,0 0 0,0 0 0,0 0 0,0 2 0,-2-2 0,1 3 0,2-3 0,0 0 0,3 0 0,-4 0 0,2 0 0,2 0 0,-1 0 0,3 0 0,-6 0 0,6 0 0,-5 0 0,1 0 0,-2 0 0,0 0 0,0 0 0,0 0 0,0 0 0,0 0 0,0 0 0,3 0 0,-3 0 0,6 0 0,-6 2 0,6-2 0,-5 2 0,1-2 0,-2 0 0,0 0 0,0 0 0,0 0 0,0 0 0,0 0 0,-3 0 0,3 0 0,-5 0 0,7 0 0,-6 0 0,9 2 0,-7-1 0,5 1 0,-4-2 0,1 0 0,0 0 0,3 0 0,-2 0 0,1 0 0,1 0 0,-2 0 0,1 0 0,1 0 0,-2 0 0,4 0 0,-4 0 0,5 0 0,-3 0 0,0 0 0,3 0 0,-5 0 0,1 0 0,-2 0 0,0 0 0,0 0 0,0 0 0,-2 0 0,1 0 0,-2 0 0,3 0 0,-2 0 0,1 0 0,-4 0 0,0 0 0,-1 0 0,-4 0 0,4 0 0,-3 0 0,1 0 0,-3 0 0,1 0 0,0 0 0,0 0 0,0 0 0,0 0 0,-1 0 0,1 0 0,0 0 0,0 0 0,0 0 0,0 0 0,-1 0 0,1 0 0,-2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4:07.036"/>
    </inkml:context>
    <inkml:brush xml:id="br0">
      <inkml:brushProperty name="width" value="0.035" units="cm"/>
      <inkml:brushProperty name="height" value="0.035" units="cm"/>
    </inkml:brush>
  </inkml:definitions>
  <inkml:trace contextRef="#ctx0" brushRef="#br0">1 0 24575,'7'0'0,"1"0"0,-2 0 0,2 0 0,-1 0 0,4 0 0,-4 0 0,9 0 0,-8 0 0,7 0 0,-7 0 0,1 0 0,-1 0 0,5 0 0,-4 0 0,3 0 0,-5 0 0,3 0 0,-3 0 0,4 2 0,-3-1 0,7 2 0,-5-2 0,7 3 0,-8-4 0,2 2 0,-2-2 0,-1 0 0,-2 0 0,2 0 0,-3 0 0,1 0 0,-3 0 0,1 0 0,-2 2 0,1-2 0,1 2 0,5-2 0,3 2 0,4-2 0,-1 5 0,4-5 0,-1 2 0,-1 0 0,3-1 0,1 1 0,-5-2 0,3 0 0,-10 0 0,4 2 0,-3-2 0,3 2 0,-2-2 0,1 0 0,1 0 0,-1 2 0,2-1 0,0 1 0,-1-2 0,-1 0 0,-3 0 0,-1 0 0,-4 0 0,2 0 0,-2 0 0,0 0 0,-1 0 0,1 0 0,0 0 0,1 0 0,2 0 0,4 0 0,3 0 0,1 0 0,4 2 0,2-1 0,0 1 0,-1-2 0,-3 0 0,-2 0 0,-3 0 0,-1 0 0,-6 0 0,-1 0 0,0 0 0,0 0 0,0 0 0,4 0 0,1 0 0,5 0 0,3 0 0,-3 0 0,6 0 0,4 0 0,-5 0 0,1 0 0,-9 0 0,-5 0 0,0 0 0,-2 0 0,0 0 0,0 0 0,-1 0 0,3 0 0,1 0 0,3 0 0,2 0 0,14 0 0,-11 0 0,11 0 0,-19 0 0,1 0 0,-4 0 0,0 0 0,-2 0 0,-1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6:13.560"/>
    </inkml:context>
    <inkml:brush xml:id="br0">
      <inkml:brushProperty name="width" value="0.035" units="cm"/>
      <inkml:brushProperty name="height" value="0.035" units="cm"/>
    </inkml:brush>
  </inkml:definitions>
  <inkml:trace contextRef="#ctx0" brushRef="#br0">0 0 24575,'11'0'0,"5"0"0,-8 0 0,6 0 0,-10 0 0,2 0 0,-2 0 0,0 0 0,0 0 0,-1 0 0,1 0 0,0 0 0,4 0 0,2 0 0,4 0 0,2 0 0,2 0 0,2 0 0,0 0 0,1 0 0,-1 0 0,-3 0 0,3 0 0,-3 0 0,3 0 0,-2 0 0,1 0 0,-4 0 0,5 0 0,-6 0 0,3 0 0,-6 0 0,0 2 0,-4-1 0,-1 0 0,-2-1 0,-1 0 0,1 0 0,0 0 0,0 0 0,-1 0 0,5 0 0,-1 0 0,4 0 0,0 0 0,5 0 0,-5 0 0,5 0 0,-12 0 0,2 0 0,-4 0 0,0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6:16.991"/>
    </inkml:context>
    <inkml:brush xml:id="br0">
      <inkml:brushProperty name="width" value="0.035" units="cm"/>
      <inkml:brushProperty name="height" value="0.035" units="cm"/>
    </inkml:brush>
  </inkml:definitions>
  <inkml:trace contextRef="#ctx0" brushRef="#br0">1 8 24575,'10'0'0,"0"0"0,-1 0 0,-1 0 0,13 0 0,-7 0 0,16 0 0,-12 0 0,12 0 0,-1 0 0,10 0 0,1 0 0,18 0 0,-6 0 0,4 0 0,-9 0 0,-2 0 0,0 0 0,17 0 0,-22 2 0,13-1 0,-22 1 0,18-2 0,-11 0 0,10 0 0,-8 0 0,0 0 0,8 0 0,2 0 0,4 0 0,-1 0 0,-11 0 0,24 0 0,-35 0 0,34 0 0,-34 0 0,13 0 0,-9 0 0,-3 0 0,-1 0 0,-4 0 0,8 0 0,-2 0 0,6 0 0,-4 0 0,1 0 0,3 0 0,-10 0 0,13 0 0,-12 0 0,9 3 0,-4-3 0,-3 5 0,-1-4 0,-4 4 0,4-5 0,-3 5 0,3-4 0,-3 1 0,-1-2 0,4 3 0,-3-3 0,7 3 0,-7-3 0,15 0 0,-16 2 0,15-1 0,-14 1 0,8-2 0,15 0 0,-4 3 0,3-2 0,-8 2 0,-2-3 0,2 0 0,6 0 0,-4 0 0,0 0 0,1 0 0,-9 0 0,15 0 0,-22 0 0,21 0 0,-20 0 0,13 0 0,-7-3 0,4 3 0,11-3 0,-12 3 0,8 0 0,-12 0 0,-3 0 0,3 0 0,-3 0 0,2 0 0,-5 0 0,5 0 0,-6 0 0,3 0 0,0 0 0,-3 0 0,3 0 0,0 0 0,-3 0 0,3 0 0,12 0 0,-8 0 0,9 2 0,-9-1 0,-7 4 0,6-5 0,-5 5 0,2-4 0,0 1 0,-3 1 0,3-3 0,0 3 0,-3-3 0,6 0 0,-5 0 0,5 0 0,14 2 0,-9-1 0,12 2 0,-16-3 0,-3 0 0,3 0 0,-7 0 0,3 0 0,-4 0 0,4 0 0,-3 0 0,7 0 0,-3 0 0,-1 0 0,0 0 0,-3 0 0,-1 0 0,0 0 0,-2 0 0,-2 0 0,0 0 0,-1 0 0,4 0 0,-5 0 0,6 0 0,-3 0 0,3 0 0,1 0 0,-1 0 0,1 0 0,-1 0 0,0 0 0,-3 0 0,3 0 0,-6 0 0,6 0 0,-6 0 0,9 0 0,-8 0 0,8 0 0,-6 0 0,7 0 0,-3 0 0,3 0 0,-3 0 0,-1 0 0,-3 0 0,3 0 0,-6 0 0,0 0 0,-2 0 0,-2-3 0,1 3 0,1-5 0,-4 5 0,5-5 0,9 0 0,-5 1 0,11-3 0,-14 4 0,3 0 0,-1-1 0,-5 3 0,5-1 0,-6-1 0,1 3 0,-1-5 0,-1 5 0,-3-4 0,3 3 0,-5-3 0,1 4 0,1-4 0,-1 3 0,5-3 0,-4 3 0,1-1 0,-7 2 0,-1 0 0,-3 0 0,1 0 0,0 0 0,-2-1 0,0 0 0,-2-1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7:15.282"/>
    </inkml:context>
    <inkml:brush xml:id="br0">
      <inkml:brushProperty name="width" value="0.035" units="cm"/>
      <inkml:brushProperty name="height" value="0.035" units="cm"/>
    </inkml:brush>
  </inkml:definitions>
  <inkml:trace contextRef="#ctx0" brushRef="#br0">0 67 24575,'10'0'0,"-1"0"0,3 0 0,-3 0 0,-1 0 0,-2 0 0,-2 0 0,0 0 0,0 0 0,-1 0 0,3 0 0,0 0 0,5 0 0,1 0 0,2 0 0,0 0 0,-1 0 0,1 0 0,0 0 0,-2 0 0,1 0 0,-4 0 0,2 0 0,-2 0 0,1 0 0,2 0 0,2 0 0,6 0 0,-7 0 0,7 0 0,-9 0 0,1 0 0,-2 0 0,1 0 0,-2 0 0,2 0 0,0 0 0,1 0 0,2 0 0,0 0 0,2 0 0,-1 0 0,4 0 0,11 0 0,-7 0 0,10 0 0,-13 0 0,0 0 0,-2 0 0,1 0 0,-1 0 0,2 0 0,3 0 0,-2 0 0,6 0 0,-3 0 0,7 3 0,-3-3 0,3 5 0,0-1 0,-2-1 0,14 2 0,-13-5 0,10 5 0,-16-4 0,2 4 0,-1-2 0,2 0 0,0 1 0,1-3 0,3 4 0,-3-4 0,0 1 0,-2 1 0,-1-3 0,-1 3 0,-1-3 0,-3 0 0,4 0 0,-3 0 0,6 0 0,-6 0 0,2 0 0,0 0 0,-2 0 0,3 0 0,-1 0 0,-2 0 0,3 0 0,-4 0 0,0 0 0,-2-2 0,1 1 0,-1-1 0,2 0 0,0 1 0,-2-3 0,1 3 0,8-1 0,-8 2 0,10 0 0,-12 0 0,7 0 0,-3 0 0,2 0 0,-3 0 0,1 0 0,-1 0 0,0 0 0,4 0 0,-3 0 0,2 0 0,0 0 0,-1 0 0,1 0 0,0 0 0,11 0 0,-8 0 0,10 0 0,-15 0 0,5 0 0,-5 0 0,3 0 0,-4 0 0,0 0 0,0 0 0,1-2 0,-4 2 0,3-3 0,-3 1 0,1 1 0,1-1 0,-1 0 0,2-1 0,0 0 0,0-1 0,1 1 0,-1-2 0,-3 2 0,3-2 0,-3 5 0,4-5 0,-1 5 0,-3-5 0,3 5 0,-3-2 0,3-1 0,1 3 0,-4-2 0,3-1 0,-6 3 0,6-5 0,-3 5 0,4-3 0,-1 1 0,3 2 0,-2-3 0,6 3 0,-3 0 0,3 0 0,1 0 0,-1-2 0,1 1 0,-1-1 0,0 2 0,-2 0 0,1 0 0,-5 0 0,3 0 0,-4 0 0,9 0 0,-6 0 0,6 0 0,-9 0 0,0 0 0,1 0 0,2 0 0,1 0 0,4-3 0,-1 3 0,-3-3 0,3 1 0,-6 1 0,5-1 0,-4-1 0,1 3 0,-3-2 0,0-1 0,7 3 0,-5-2 0,4 2 0,-6-3 0,1 3 0,-1-3 0,0 3 0,0 0 0,-2 0 0,1 0 0,-1-2 0,2 2 0,-2-3 0,1 3 0,-4 0 0,4 0 0,-1 0 0,2 0 0,0 0 0,0 0 0,1 0 0,-1 0 0,3 0 0,-2 0 0,6 0 0,-6 0 0,6 0 0,-6 0 0,2 0 0,0 0 0,-1 0 0,-2 0 0,0 0 0,-6 0 0,6 0 0,-6 0 0,3 0 0,3 0 0,-4 0 0,7 0 0,-6 0 0,1 0 0,1 0 0,-1 0 0,2 0 0,-3 0 0,3 0 0,-6 0 0,6 0 0,-5 0 0,1 0 0,-2 0 0,0 0 0,9 0 0,-4 0 0,8 0 0,-7 0 0,0 0 0,0 0 0,4 0 0,-3 3 0,5 0 0,-1 2 0,-1 0 0,-1 0 0,-3 3 0,-2-3 0,-1 2 0,-3-2 0,0-3 0,-3 2 0,0-1 0,-3-1 0,1 2 0,-1-2 0,1 0 0,-1 2 0,1-1 0,-3 1 0,2 0 0,-4 0 0,2 0 0,-2-2 0,0 1 0,0-2 0,-2 2 0,-1-3 0,-1 2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7:16.891"/>
    </inkml:context>
    <inkml:brush xml:id="br0">
      <inkml:brushProperty name="width" value="0.035" units="cm"/>
      <inkml:brushProperty name="height" value="0.035" units="cm"/>
    </inkml:brush>
  </inkml:definitions>
  <inkml:trace contextRef="#ctx0" brushRef="#br0">0 53 24575,'6'0'0,"-1"0"0,1 0 0,-2 0 0,2 0 0,-2 0 0,0 0 0,0 0 0,4 0 0,-1 0 0,6 0 0,1 0 0,22 2 0,-12 1 0,15 2 0,-19-2 0,-3 1 0,3-3 0,-5 1 0,4-2 0,2 0 0,0 0 0,0 0 0,-2 0 0,-4 0 0,2 0 0,0 0 0,-3 0 0,3 0 0,-3 0 0,-3 0 0,3 0 0,-3 0 0,1 0 0,1 0 0,-2 0 0,3 0 0,0 0 0,9-2 0,-9 1 0,6-1 0,-12 0 0,1 2 0,-3-2 0,0 2 0,-2 0 0,0 0 0,0-2 0,4 2 0,-1-2 0,6 0 0,2 1 0,-1-3 0,6 4 0,-3-5 0,1 3 0,1-1 0,-1-1 0,8 3 0,-4-4 0,1 5 0,-3-2 0,-5 2 0,4 0 0,-4 0 0,4 0 0,-1 0 0,2 0 0,0 0 0,1 0 0,2 0 0,-2 0 0,2 0 0,-5 0 0,1 0 0,-4 0 0,2 0 0,-6-2 0,3 1 0,-5-1 0,0 1 0,-2 0 0,-2-1 0,1 2 0,-2 0 0,-1 0 0,1-1 0,0 0 0,-1 0 0,1 1 0,4-2 0,0 1 0,5-1 0,1 0 0,1 1 0,4-1 0,-4 0 0,2 1 0,-6-1 0,0 0 0,-2 2 0,-3-2 0,0 2 0,-4 0 0,0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7:20.599"/>
    </inkml:context>
    <inkml:brush xml:id="br0">
      <inkml:brushProperty name="width" value="0.035" units="cm"/>
      <inkml:brushProperty name="height" value="0.035" units="cm"/>
    </inkml:brush>
  </inkml:definitions>
  <inkml:trace contextRef="#ctx0" brushRef="#br0">0 105 24575,'11'0'0,"1"0"0,-3 0 0,2 0 0,0 0 0,4 0 0,-2 0 0,7 0 0,-11 0 0,8 0 0,-3 0 0,1 0 0,4 0 0,-2 0 0,4 0 0,2 0 0,-2 0 0,3 0 0,-4 0 0,0 0 0,7 0 0,-8-2 0,6 2 0,-10-2 0,4-1 0,-4 3 0,5-5 0,-3 5 0,3-3 0,1 3 0,-1-2 0,-3 2 0,3-3 0,-6 1 0,6 2 0,-5-2 0,1 0 0,-2 1 0,0-1 0,0 0 0,9-1 0,-4 0 0,7-1 0,-8 3 0,1-1 0,-1 2 0,2-2 0,-2 1 0,1-1 0,-4 2 0,4 0 0,-4 0 0,4 0 0,-1 0 0,2 0 0,4 0 0,16 0 0,-12 0 0,17 0 0,-19 0 0,5 0 0,-1 0 0,-1 0 0,2 0 0,-4 0 0,0 0 0,1 0 0,-1 0 0,1 0 0,-1 0 0,0 0 0,12 0 0,-14 0 0,16 0 0,-15 0 0,9 0 0,-3 0 0,2 0 0,-2 0 0,3 0 0,1 0 0,-4 0 0,15 3 0,-12-2 0,13 2 0,-9-3 0,-2 0 0,6 0 0,-10 0 0,5 0 0,-2 0 0,0 0 0,3 3 0,5-3 0,-13 3 0,5-3 0,-16 0 0,-3 0 0,3 0 0,-3 0 0,4 0 0,-1 0 0,0 0 0,0 0 0,4 0 0,-3 0 0,5 0 0,-5 0 0,3 0 0,-4 0 0,-2 0 0,1 0 0,-1 0 0,-1 0 0,3 0 0,-3 0 0,3 0 0,0 0 0,4-3 0,-3 3 0,6-5 0,-3 4 0,0-1 0,3-1 0,-6 3 0,5-3 0,-2 3 0,1-2 0,1 2 0,-2-3 0,4 3 0,-4 0 0,3 0 0,-3 0 0,3 0 0,1 0 0,-1 0 0,0 0 0,-2 0 0,1 0 0,-5 0 0,6 0 0,-3 0 0,0-2 0,3-1 0,-6 0 0,5-2 0,8 0 0,-8 1 0,7-3 0,-13 7 0,3-5 0,-2 4 0,3-1 0,-4 0 0,0 1 0,-2-1 0,1 2 0,-4 0 0,4 0 0,-4-2 0,2 1 0,-1-1 0,2 2 0,-1 0 0,15 0 0,-11 0 0,14 0 0,-11 0 0,4 0 0,3 0 0,0 0 0,1 0 0,3 0 0,-7 0 0,6 0 0,-5 0 0,2 0 0,-4 0 0,0 0 0,1 0 0,-4 0 0,-1 0 0,4 0 0,-5 0 0,1 0 0,-3 0 0,-6 0 0,6 0 0,-5 0 0,4 0 0,-1 0 0,-1 0 0,3 0 0,-6 0 0,3 0 0,-3 0 0,0 0 0,0 0 0,0 0 0,0 0 0,2 0 0,2 0 0,2 0 0,0 0 0,1 2 0,-1-1 0,0 3 0,0-1 0,1 2 0,-4 0 0,3 0 0,-3 0 0,0 0 0,3 0 0,-5 0 0,4 0 0,-4-1 0,4 1 0,-4 2 0,5 0 0,-7 0 0,-1-1 0,-4-3 0,-3 0 0,1-3 0,-2 2 0,-1-2 0,1 0 0,0 0 0,0 0 0,-1 2 0,1-2 0,2 4 0,-2-4 0,4 2 0,-3 0 0,1-2 0,-2 2 0,-1-2 0,-1 2 0,0 0 0,-2 1 0,0 1 0,0-2 0,0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7:22.618"/>
    </inkml:context>
    <inkml:brush xml:id="br0">
      <inkml:brushProperty name="width" value="0.035" units="cm"/>
      <inkml:brushProperty name="height" value="0.035" units="cm"/>
    </inkml:brush>
  </inkml:definitions>
  <inkml:trace contextRef="#ctx0" brushRef="#br0">1 82 24575,'5'0'0,"4"0"0,-4 0 0,5 0 0,-6 0 0,4 0 0,-1 0 0,1 0 0,0 0 0,1 0 0,3 0 0,-2 0 0,2 0 0,-4 0 0,-1 0 0,1 0 0,-2 0 0,3 0 0,-1 0 0,0 0 0,1 0 0,2 0 0,-2 0 0,4 0 0,-4 0 0,5 0 0,-5 0 0,4 0 0,-4 0 0,2 0 0,-3 0 0,-1 0 0,-1 0 0,-2 0 0,-1 0 0,1 0 0,0 0 0,0 0 0,-1 0 0,6 0 0,0 0 0,5 0 0,0 0 0,0 0 0,0 0 0,9 0 0,-7 0 0,7 0 0,-6 0 0,-3 0 0,3 0 0,-3 0 0,0 0 0,0-2 0,0 1 0,0-1 0,0 2 0,0 0 0,-3 0 0,2 0 0,-1-2 0,2 1 0,0-1 0,6 0 0,-5 0 0,5-1 0,-3-1 0,-2 3 0,2-1 0,-6 0 0,2 2 0,-1-2 0,2 0 0,0 1 0,0-1 0,0 2 0,-1 0 0,1 0 0,0-2 0,0 1 0,0-1 0,6 0 0,-1-1 0,1 1 0,0-1 0,-3 3 0,4 0 0,-1 0 0,0-2 0,0 2 0,1-3 0,-4 3 0,0 0 0,-3 0 0,0 0 0,-5-1 0,1 0 0,-5-1 0,1 2 0,2-2 0,1 2 0,18-4 0,-8 1 0,14 0 0,-5 1 0,0-1 0,7 3 0,-10-3 0,2 1 0,-7 2 0,-5-3 0,-1 3 0,-8 0 0,2 0 0,-4 0 0,2 0 0,0 0 0,7 0 0,2 0 0,3 0 0,-1 0 0,-3 0 0,-3 0 0,-2 0 0,-1 0 0,-3 0 0,1 0 0,-3 0 0,1 0 0,0 0 0,0 0 0,2 0 0,2 0 0,1 0 0,2 0 0,-2 0 0,-3 0 0,0 0 0,-2 0 0,0 0 0,-2 0 0,0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7:26.902"/>
    </inkml:context>
    <inkml:brush xml:id="br0">
      <inkml:brushProperty name="width" value="0.035" units="cm"/>
      <inkml:brushProperty name="height" value="0.035" units="cm"/>
    </inkml:brush>
  </inkml:definitions>
  <inkml:trace contextRef="#ctx0" brushRef="#br0">0 94 24575,'3'-2'0,"2"0"0,5 2 0,-1 0 0,2 0 0,0 0 0,10 0 0,-1 0 0,7 0 0,-7 0 0,1 0 0,2 0 0,-2 0 0,2 0 0,-2 0 0,-4 0 0,3 0 0,-3 0 0,1 0 0,1 0 0,-1 0 0,5 0 0,-2 0 0,2 0 0,-2-2 0,2 1 0,-2-1 0,3 0 0,-4 1 0,9-3 0,-6 3 0,6-3 0,-9 3 0,0-1 0,1 0 0,-1 1 0,0-1 0,0 2 0,4 0 0,-3 0 0,2 0 0,-3-3 0,-2 3 0,1-2 0,-4 2 0,5 0 0,-6 0 0,6 0 0,-6 0 0,3 0 0,0 0 0,0 0 0,4 0 0,-1 0 0,-3 0 0,3 0 0,-3 0 0,1 0 0,1 0 0,-4 0 0,2-2 0,-3 1 0,6-1 0,-5 2 0,5-2 0,-6 1 0,0-1 0,0 0 0,0 2 0,0-5 0,0 5 0,0-2 0,0 0 0,2 1 0,2-1 0,2 2 0,0 0 0,1-2 0,2 1 0,-2-1 0,2 2 0,-2 0 0,5 0 0,-4 0 0,2 0 0,-5 0 0,-4 0 0,4 0 0,2 0 0,7 0 0,0 0 0,6 0 0,2 0 0,-6 0 0,7 0 0,-8 0 0,3 0 0,2 0 0,-6 0 0,0 0 0,-1 0 0,-6 0 0,2 0 0,-3 0 0,4 0 0,-3 0 0,6 0 0,-3 0 0,3 0 0,1 0 0,-4-2 0,2 1 0,-5-1 0,0 2 0,-1-2 0,-6 1 0,6-1 0,-6 2 0,3-2 0,0 1 0,-3-3 0,6 4 0,-5-3 0,4 1 0,-1 2 0,2-3 0,3 1 0,-2 1 0,3-1 0,-4 2 0,0 0 0,4 0 0,-3 0 0,2 0 0,-3 0 0,4 0 0,9 0 0,-7 0 0,10 0 0,-12 0 0,0 0 0,3 0 0,-6 0 0,6 0 0,-3 0 0,3 0 0,-2 0 0,1 0 0,-2 2 0,4 1 0,-1 0 0,-3 2 0,3-4 0,-3 3 0,0-3 0,0 3 0,5-3 0,-6 1 0,6 1 0,-9-3 0,-3 2 0,0-2 0,0 0 0,-2 0 0,1 2 0,1-1 0,-2 1 0,1 0 0,-2-1 0,3 1 0,-2 0 0,1-2 0,-2 2 0,3 0 0,-2-1 0,1 1 0,-2-2 0,0 2 0,0-1 0,0 1 0,-2-2 0,1 2 0,-2-1 0,3 1 0,-2-2 0,1 2 0,-1-2 0,2 4 0,0-3 0,0 3 0,-1-4 0,8 5 0,-3-5 0,3 2 0,-2 0 0,-4-1 0,2 1 0,-4-2 0,1 0 0,0 0 0,0 0 0,0 0 0,0 0 0,-2 0 0,1 0 0,-2 0 0,3 0 0,0 0 0,0 0 0,9 0 0,-7 0 0,10 0 0,-9 0 0,1 0 0,1 0 0,-1 0 0,-1 0 0,0 0 0,0 0 0,-3 0 0,3 0 0,-3 0 0,-2 0 0,1 0 0,1 0 0,1 0 0,2 0 0,-3 0 0,-1 0 0,1 0 0,-2-2 0,1 2 0,-4-2 0,5 2 0,-5 0 0,4 0 0,-1 0 0,-1 0 0,2 0 0,-1 0 0,2 0 0,0 0 0,0 0 0,0 0 0,-3 0 0,0 0 0,-1 0 0,-3 0 0,1 0 0,-5 0 0,1 0 0,0 0 0,0 0 0,1 0 0,4 0 0,0 0 0,5 0 0,-5 0 0,4 0 0,-4 0 0,2 0 0,-5 0 0,0 0 0,-2 0 0,0 0 0,0 0 0,-4 0 0,2 0 0,-4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7:30.278"/>
    </inkml:context>
    <inkml:brush xml:id="br0">
      <inkml:brushProperty name="width" value="0.035" units="cm"/>
      <inkml:brushProperty name="height" value="0.035" units="cm"/>
    </inkml:brush>
  </inkml:definitions>
  <inkml:trace contextRef="#ctx0" brushRef="#br0">0 34 24575,'10'0'0,"-2"0"0,0 0 0,1 0 0,2 0 0,-2 0 0,3 0 0,-5 0 0,4 0 0,-2 0 0,-1 0 0,1 0 0,-1 0 0,-1 0 0,-2 0 0,-1 0 0,0 0 0,0 0 0,-1 0 0,1 0 0,0 0 0,-1 0 0,6 0 0,0 0 0,5 0 0,3 0 0,0 0 0,4 0 0,-1 0 0,0 0 0,0 0 0,-2 0 0,-1 0 0,-4 0 0,1 0 0,0-2 0,-2 1 0,1-1 0,-4 2 0,2 0 0,0 0 0,0 0 0,3-2 0,-2 2 0,1-2 0,-1-1 0,2 3 0,0-2 0,-3 0 0,2 1 0,-4 0 0,2 1 0,0 0 0,-2 0 0,8-3 0,-4 3 0,5-2 0,-5 2 0,1 0 0,3 0 0,1 0 0,2 0 0,0 0 0,0 0 0,-2 0 0,1 0 0,-1 0 0,2 0 0,0-2 0,1 1 0,2-1 0,1-1 0,4 3 0,-4-3 0,6 3 0,-8 0 0,8 0 0,-6 0 0,4 0 0,-4 0 0,-1 0 0,1 0 0,-6 0 0,5 0 0,-9 0 0,6 0 0,-6 0 0,3 0 0,-5 0 0,1 0 0,-4 0 0,4 0 0,-1 0 0,-1 0 0,3 0 0,-3 0 0,3 0 0,0 0 0,0 0 0,0 0 0,-3 0 0,3 0 0,-3 0 0,1 0 0,-1 0 0,-3 0 0,0 0 0,1 0 0,-1 0 0,1 0 0,-1 0 0,1 0 0,2 0 0,-2 0 0,4 0 0,-1 0 0,2 0 0,-3 2 0,0-1 0,0 0 0,-4-1 0,3 2 0,-5-1 0,0 1 0,-1-2 0,2 0 0,1 0 0,4 0 0,0 2 0,3-2 0,-3 2 0,3 0 0,-3-1 0,1 1 0,-1-2 0,-3 0 0,-1 0 0,-2 0 0,-1 0 0,0 0 0,0 0 0,0 0 0,-1 0 0,1 0 0,0 0 0,2 0 0,0 0 0,3 0 0,-1 0 0,-1 0 0,-2 0 0,-1 0 0,0 0 0,0 0 0,0 0 0,-1 0 0,1 0 0,0 0 0,0 0 0,-1 0 0,1 0 0,0 0 0,-1 0 0,1 0 0,0 0 0,-1-2 0,1 2 0,-2-3 0,1 2 0,-2-2 0,2 3 0,-1-2 0,1 2 0,1 0 0,0 0 0,2 0 0,-2 0 0,0 0 0,-3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7:42.111"/>
    </inkml:context>
    <inkml:brush xml:id="br0">
      <inkml:brushProperty name="width" value="0.035" units="cm"/>
      <inkml:brushProperty name="height" value="0.035" units="cm"/>
    </inkml:brush>
  </inkml:definitions>
  <inkml:trace contextRef="#ctx0" brushRef="#br0">0 56 24575,'4'0'0,"0"0"0,-1 0 0,1 0 0,0 0 0,2 0 0,0 0 0,2 0 0,1 0 0,-1 0 0,0 0 0,1 0 0,2 0 0,0 0 0,3 0 0,3 0 0,-3 0 0,6 0 0,-3 0 0,4 0 0,-1 0 0,-3 0 0,3 0 0,-3 0 0,4 0 0,-1 0 0,0 0 0,4 0 0,-3 2 0,5-1 0,-5 1 0,15-2 0,-13 2 0,7-1 0,-11 1 0,-4-2 0,2 0 0,-3 0 0,-1 0 0,1 0 0,3 0 0,-2 0 0,4 0 0,-4 0 0,5 0 0,-6 0 0,3 0 0,-3 0 0,0 0 0,0 0 0,0 0 0,-1 0 0,-1 0 0,1 0 0,2 0 0,-1 0 0,3 0 0,0 0 0,-3 0 0,6 0 0,-5 0 0,1 0 0,-2 2 0,0-1 0,-2 1 0,1-2 0,-2 2 0,3 1 0,3-1 0,-2 2 0,4-1 0,9 2 0,-8 0 0,26 2 0,-28-2 0,23 1 0,-15-1 0,6 1 0,-5-1 0,0-2 0,-9-1 0,5-2 0,-11 0 0,4 0 0,-4 0 0,-1 0 0,3 0 0,1 0 0,0 0 0,5 0 0,-5 0 0,4-2 0,-4 1 0,5-3 0,-6 1 0,3-2 0,-3 1 0,0-1 0,0 0 0,2 0 0,-1 1 0,5 1 0,-6-1 0,12 1 0,-7 0 0,5 1 0,-8 0 0,-2 2 0,3-2 0,-2 2 0,1 0 0,-2 0 0,3 0 0,0-3 0,4 3 0,-1-2 0,3-1 0,-2 3 0,3-5 0,-4 4 0,0-1 0,1 0 0,-1 1 0,-3-1 0,3 0 0,-3 1 0,1-1 0,1-1 0,-4 3 0,4-2 0,-4 2 0,5-3 0,-3 3 0,6-2 0,-1 2 0,4 0 0,-5 0 0,6 0 0,-6 0 0,5 0 0,-5 0 0,3 0 0,-4 0 0,0 0 0,1-3 0,-1 3 0,3-3 0,-2 3 0,3-2 0,-1 2 0,-2-3 0,3 1 0,-7 1 0,3-1 0,-3 2 0,3 0 0,1 0 0,-1 0 0,0 0 0,0-2 0,1 1 0,-1-1 0,0 2 0,3 0 0,-1-2 0,1 1 0,-3-1 0,4 2 0,-3 0 0,2 0 0,-3 0 0,-2 0 0,1 0 0,-1 0 0,5 0 0,-2 0 0,3 0 0,-4-2 0,3 1 0,-2-1 0,3 2 0,-4 0 0,0-2 0,-2 1 0,1-1 0,-4 2 0,2 0 0,-3 0 0,-1 0 0,1 0 0,-2 0 0,-1 0 0,-3 0 0,-1-2 0,-1 2 0,-1-2 0,-1 2 0,0 0 0,-2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7:44.447"/>
    </inkml:context>
    <inkml:brush xml:id="br0">
      <inkml:brushProperty name="width" value="0.035" units="cm"/>
      <inkml:brushProperty name="height" value="0.035" units="cm"/>
    </inkml:brush>
  </inkml:definitions>
  <inkml:trace contextRef="#ctx0" brushRef="#br0">1 10 24575,'6'0'0,"1"0"0,-1 0 0,5 0 0,-2 0 0,6 0 0,0 0 0,-2 0 0,1 0 0,-3 0 0,0 0 0,7 0 0,-5 0 0,10 0 0,-13 0 0,10 0 0,-9 0 0,3 0 0,0 0 0,3 0 0,-2 0 0,1 0 0,-2 0 0,0 0 0,0 0 0,0 0 0,-2 0 0,7 0 0,-6-2 0,7 1 0,-6-1 0,0 2 0,0 0 0,0 0 0,3 0 0,-3 0 0,6 0 0,-6 0 0,6 0 0,-3 0 0,1 0 0,1 0 0,-4 0 0,2 0 0,0 0 0,6 0 0,-1 0 0,4 0 0,-5 0 0,-1 0 0,-3 0 0,3 0 0,-8 0 0,4 0 0,-4 0 0,-1 0 0,0 0 0,0 0 0,1 0 0,1 0 0,1 0 0,3 0 0,-2 0 0,10 0 0,-8 0 0,6 0 0,-12 0 0,0 0 0,0 0 0,-2 0 0,2 0 0,-3 0 0,3 0 0,-2 0 0,5 0 0,0-2 0,1 1 0,1-1 0,1 2 0,0 0 0,1 0 0,10 0 0,-11 0 0,12 0 0,-14 0 0,4 0 0,-4 0 0,1 0 0,1 0 0,-2 0 0,4 0 0,-1 0 0,-1 0 0,3 2 0,-3 1 0,1 0 0,1 1 0,-4-1 0,4 0 0,-4 1 0,2-1 0,-3-1 0,0 2 0,0-1 0,-1-1 0,1 3 0,0-5 0,0 4 0,0-1 0,-2-1 0,1 2 0,-2-1 0,1 0 0,1 1 0,-4-4 0,5 4 0,-3-3 0,3 1 0,4 0 0,-3-1 0,2 1 0,-3-2 0,-2 0 0,1 0 0,-1 0 0,2 0 0,-1 0 0,1 0 0,0 0 0,0 0 0,3 0 0,-2 2 0,4-2 0,-4 2 0,4-2 0,-4 0 0,4 0 0,-4 0 0,2 0 0,-3 0 0,0 0 0,0 0 0,-3 0 0,2 0 0,-1 0 0,2 0 0,0 0 0,0 0 0,0 0 0,0 0 0,2 0 0,2 0 0,2 0 0,0 0 0,0 0 0,1 0 0,-4 0 0,3 0 0,-6 0 0,3 0 0,0 0 0,-3 0 0,6 0 0,-3 0 0,4 0 0,-1 0 0,0 0 0,0 0 0,1 0 0,-1-2 0,-3 1 0,-2-1 0,-1 2 0,-6 0 0,1-2 0,-5 2 0,0-2 0,0 2 0,-1 0 0,1 0 0,0 0 0,0 0 0,-1-1 0,1 0 0,0-1 0,0 2 0,0 0 0,0 0 0,-1 0 0,1 0 0,0-1 0,0 0 0,0-1 0,-1 2 0,1 0 0,0 0 0,-2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4:12.259"/>
    </inkml:context>
    <inkml:brush xml:id="br0">
      <inkml:brushProperty name="width" value="0.035" units="cm"/>
      <inkml:brushProperty name="height" value="0.035" units="cm"/>
    </inkml:brush>
  </inkml:definitions>
  <inkml:trace contextRef="#ctx0" brushRef="#br0">0 65 24575,'6'0'0,"3"0"0,-4 0 0,6 0 0,-7 0 0,4 0 0,-2 0 0,1 0 0,3 0 0,-3 0 0,7 0 0,-3 0 0,3 0 0,0 0 0,0 0 0,3 0 0,-3 0 0,3 0 0,0 0 0,-3 0 0,6 0 0,-5 0 0,4 0 0,-4 0 0,4 0 0,2 2 0,0-1 0,0 1 0,-4-2 0,-1 0 0,-1 0 0,2 0 0,-6 0 0,3 0 0,-5 0 0,4 0 0,-1 2 0,-1-2 0,2 2 0,-4-2 0,5 2 0,-3-1 0,3 1 0,9 0 0,-7-1 0,7 1 0,-11-2 0,-1 0 0,-1 0 0,0 0 0,0 0 0,-1 0 0,-1 0 0,1 0 0,2 0 0,-2 0 0,4 0 0,-4 0 0,5 0 0,-3 0 0,6 0 0,6 0 0,-1 0 0,5 0 0,-7 0 0,0 0 0,0 0 0,1 0 0,-4 0 0,0 0 0,-3 0 0,0 0 0,0 0 0,0 0 0,-1 0 0,1 0 0,-2 0 0,1 0 0,-1 0 0,2 0 0,0 0 0,-1 0 0,1 0 0,0 0 0,0 0 0,0 0 0,0 0 0,0 0 0,3 0 0,0 0 0,1 0 0,1 0 0,-1 0 0,2 0 0,0 0 0,4 0 0,6-2 0,-5 1 0,5-1 0,-10 0 0,0 1 0,0-4 0,1 5 0,-1-5 0,0 5 0,-3-5 0,3 3 0,-3-3 0,4 2 0,-1-2 0,0 5 0,-2-5 0,1 5 0,-4-2 0,5 0 0,-5 1 0,0-2 0,-4 2 0,0-3 0,1 4 0,2-5 0,-3 5 0,5-4 0,-3 1 0,3 0 0,1 1 0,0 0 0,1 1 0,1-1 0,-4 2 0,5-2 0,-6 1 0,3-1 0,-3 2 0,-3 0 0,3 0 0,-5 0 0,2 0 0,0 0 0,-2 0 0,4 0 0,-4 0 0,4 0 0,-1 0 0,5 0 0,-3 0 0,3 0 0,0 0 0,-3 0 0,3 0 0,0 0 0,-3 0 0,3 0 0,3 0 0,-1 0 0,1 0 0,-3 0 0,0 0 0,-3 0 0,6 0 0,-5 0 0,4 0 0,-4 0 0,4 0 0,-1 0 0,-1 0 0,0 0 0,-3 0 0,-3 0 0,6 0 0,-4 0 0,5 0 0,-7 0 0,5 0 0,-4 0 0,5 2 0,0-2 0,0 2 0,4-2 0,-1 0 0,-3 0 0,3 0 0,-6 0 0,6 0 0,-5 0 0,1 0 0,-2 0 0,6 0 0,-4 0 0,4 0 0,-6 0 0,0 0 0,3 0 0,0 0 0,0 0 0,3 0 0,-5 0 0,1 0 0,-2 0 0,-2 0 0,-1-1 0,-5 0 0,0-1 0,-2 2 0,0 0 0,0 0 0,-1 0 0,1 0 0,0 0 0,2 0 0,2 0 0,7 0 0,-1 0 0,6 0 0,1 0 0,3 0 0,0 0 0,-1 0 0,-2 0 0,-4 0 0,0 0 0,3 2 0,-7-1 0,7 1 0,-9 0 0,3-2 0,0 5 0,0-3 0,3 1 0,-3 1 0,3-4 0,-3 4 0,0-3 0,0 1 0,-3 0 0,3-2 0,-5 4 0,4-3 0,-2 3 0,7 0 0,-3-1 0,3 3 0,-7-4 0,2 1 0,-3 1 0,0-4 0,1 2 0,-2-2 0,2 2 0,-2-2 0,2 2 0,-2-2 0,4 0 0,-4 0 0,4 0 0,-1 2 0,-1-1 0,3 1 0,-3-2 0,1 0 0,1 0 0,-4 0 0,2 0 0,-2 0 0,-1 0 0,1 0 0,-1 0 0,0 0 0,1 0 0,-1 0 0,1 0 0,-3 0 0,2 0 0,-1 0 0,1 0 0,1 0 0,-1 0 0,-2 0 0,0 0 0,-3 0 0,1 0 0,0 0 0,0 0 0,2 0 0,3 0 0,2 0 0,3 0 0,0 0 0,3 0 0,-3-2 0,3-1 0,-3 1 0,0-2 0,0 1 0,6-2 0,-5 1 0,6 1 0,-8-1 0,-1 1 0,1-1 0,-1 1 0,-1-1 0,0 4 0,-2-4 0,-3 3 0,0 0 0,-2 1 0,-1 0 0,0-2 0,0 1 0,-1 0 0,2 1 0,-1 0 0,3 0 0,-1 0 0,3 0 0,-4 0 0,2 0 0,-2 0 0,0 0 0,-1 0 0,3 0 0,-1 0 0,3 0 0,-2 0 0,0-2 0,2 1 0,-3 0 0,3 1 0,-4 0 0,4 0 0,-4 0 0,2 0 0,-2 0 0,0 0 0,0 0 0,-1 0 0,1 0 0,0 0 0,-2 0 0,0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7:48.052"/>
    </inkml:context>
    <inkml:brush xml:id="br0">
      <inkml:brushProperty name="width" value="0.035" units="cm"/>
      <inkml:brushProperty name="height" value="0.035" units="cm"/>
    </inkml:brush>
  </inkml:definitions>
  <inkml:trace contextRef="#ctx0" brushRef="#br0">0 52 24575,'9'0'0,"2"0"0,-4 0 0,3 0 0,0 0 0,4 0 0,3 0 0,3 0 0,-3 0 0,10 0 0,8 0 0,-7 0 0,22 0 0,-29 0 0,15 0 0,-16 0 0,1 0 0,-1 0 0,0 0 0,0 0 0,1 0 0,2 0 0,1 0 0,4 0 0,2 0 0,-1 0 0,2 0 0,-4 0 0,0 0 0,1 0 0,-4 0 0,-1 0 0,-5 0 0,1 0 0,-1 0 0,2 0 0,0 0 0,4 0 0,-3 0 0,5 0 0,-1 0 0,2-3 0,-3 3 0,3-3 0,-3 3 0,0-2 0,3 1 0,-6-3 0,2 3 0,-2-1 0,-1 0 0,0-1 0,0 0 0,1-1 0,2 3 0,-2-1 0,2 2 0,1-3 0,0 3 0,0-3 0,3 3 0,-6 0 0,2 0 0,1 0 0,6 0 0,-4 0 0,3 0 0,-9 0 0,3 0 0,-2 0 0,3 0 0,-1 0 0,2 0 0,-1 0 0,2 0 0,-5 0 0,3 0 0,-1 0 0,-2 0 0,3 0 0,-7 2 0,3-1 0,6 1 0,0-2 0,4 0 0,-4 0 0,-1 0 0,2 0 0,-3 0 0,3 0 0,-3 0 0,3 0 0,-2 0 0,1 0 0,-5 0 0,3 0 0,-4 0 0,0 0 0,-2 0 0,1 0 0,-1 0 0,2 0 0,12 0 0,-5 0 0,9 0 0,-8 0 0,-1 0 0,-3 0 0,0 0 0,-4 0 0,0 0 0,0 0 0,1 0 0,-1 0 0,0 0 0,0 0 0,1 0 0,-1 0 0,12 0 0,-8 0 0,11 0 0,-11 0 0,1 0 0,-2 0 0,0 0 0,-4 0 0,3 0 0,-4 0 0,2 0 0,0 0 0,4 0 0,-3 0 0,5 0 0,-1 0 0,2 0 0,0 0 0,4-3 0,-2 3 0,1-3 0,-2 3 0,-4-2 0,-1 1 0,-2-1 0,-1 2 0,-3 0 0,0-2 0,0 1 0,-2-1 0,4 2 0,-4 0 0,1 0 0,-2 0 0,0 0 0,-2 0 0,-1 0 0,-3 0 0,-1 0 0,-2 0 0,-1 0 0,-2-1 0,2 0 0,-2 0 0,1 1 0,3 0 0,-1 0 0,3 0 0,-4 0 0,4 0 0,-4 0 0,2 0 0,-2 0 0,0 0 0,-4 0 0,1 0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4:14.878"/>
    </inkml:context>
    <inkml:brush xml:id="br0">
      <inkml:brushProperty name="width" value="0.035" units="cm"/>
      <inkml:brushProperty name="height" value="0.035" units="cm"/>
    </inkml:brush>
  </inkml:definitions>
  <inkml:trace contextRef="#ctx0" brushRef="#br0">1 1 24575,'8'0'0,"-2"0"0,2 0 0,-1 0 0,0 0 0,0 0 0,-3 0 0,0 0 0,0 0 0,-1 0 0,3 0 0,1 0 0,4 0 0,0 0 0,9 0 0,-7 0 0,7 0 0,-9 0 0,3 0 0,-2 0 0,1 0 0,-2 0 0,1 0 0,-1 0 0,0 0 0,-2 0 0,2 0 0,0 0 0,-2 0 0,4 0 0,-4 0 0,2 0 0,-3 0 0,-1 0 0,1 0 0,-4 0 0,2 0 0,-2 0 0,0 0 0,-1 0 0,1 0 0,0 0 0,1 0 0,4 0 0,3 0 0,5 0 0,0 0 0,6 0 0,-2 2 0,6-1 0,-6 3 0,6-3 0,-6 3 0,-1-3 0,-3 3 0,-3-4 0,0 3 0,-3-2 0,3 0 0,-5 1 0,4 0 0,-1-2 0,2 4 0,6-1 0,-2 0 0,6-1 0,-4 0 0,-3-1 0,3 1 0,-3-2 0,1 0 0,1 0 0,-4 0 0,4 0 0,-4 0 0,2 0 0,-3 0 0,0 0 0,-3 0 0,2 0 0,-1 0 0,11 0 0,-4 0 0,5 0 0,-5 0 0,-2 0 0,1 0 0,1 0 0,-6 0 0,3 0 0,-5 0 0,3 0 0,0 0 0,-2 0 0,1 0 0,-2 0 0,3 0 0,7 0 0,-6 0 0,5 0 0,-8 0 0,1 0 0,-2 0 0,3 0 0,0 0 0,-2 0 0,1 0 0,-4 0 0,5 0 0,-3 0 0,1 0 0,4 0 0,-4 0 0,5 0 0,-3 0 0,3 0 0,-4 0 0,1 0 0,-7 0 0,-1 0 0,-3 0 0,1 0 0,0 0 0,0 0 0,2 0 0,2 0 0,4 0 0,2 0 0,0 0 0,2 0 0,-1 0 0,5 0 0,-3 0 0,3 0 0,-2 0 0,-4 0 0,-1 0 0,-6 0 0,4 0 0,-7 0 0,2 0 0,-2 0 0,0 0 0,-1 0 0,1 0 0,0 0 0,4 0 0,2 0 0,4 0 0,2 0 0,2 0 0,2 0 0,0 0 0,1 0 0,-4 0 0,0 0 0,-3 0 0,-3 0 0,-2 0 0,-3 0 0,-2 0 0,2 0 0,2 0 0,4 0 0,2 0 0,3 0 0,0 0 0,3 0 0,1 0 0,-4 0 0,0 0 0,-6-2 0,-2 1 0,-1-1 0,-4 2 0,2 0 0,0-1 0,-2 0 0,4-1 0,-1 0 0,1 2 0,1-2 0,-1 2 0,1 0 0,-3 0 0,0 0 0,-2-2 0,0 2 0,-1-2 0,0 2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4:19.887"/>
    </inkml:context>
    <inkml:brush xml:id="br0">
      <inkml:brushProperty name="width" value="0.035" units="cm"/>
      <inkml:brushProperty name="height" value="0.035" units="cm"/>
    </inkml:brush>
  </inkml:definitions>
  <inkml:trace contextRef="#ctx0" brushRef="#br0">0 44 24575,'5'0'0,"1"0"0,5 0 0,0 0 0,3 0 0,4 0 0,-3 0 0,2 0 0,0 0 0,-5 0 0,7 0 0,-7 0 0,8 0 0,-3 0 0,4 0 0,-4 0 0,9 0 0,-7 0 0,4 0 0,-3 0 0,-5 0 0,1 0 0,1 0 0,-2 0 0,1 0 0,-2 0 0,0 0 0,-2 0 0,1 0 0,-1 0 0,-1 0 0,0 0 0,-3 0 0,3 0 0,2 0 0,1 0 0,-1 0 0,-2 0 0,-2 0 0,-1 0 0,1 0 0,-1 0 0,1 0 0,-1 0 0,3 0 0,-2 0 0,4 0 0,2 0 0,-1 0 0,3 0 0,-3 0 0,0 0 0,-3 0 0,3 0 0,-3 0 0,1 0 0,-1-2 0,-1 2 0,0-2 0,3 2 0,1-2 0,4 1 0,2-1 0,3-1 0,1 3 0,1-3 0,-2 3 0,-3-2 0,1 1 0,-1-1 0,-3 0 0,6 1 0,-7-3 0,4 4 0,-6-2 0,0 0 0,0 1 0,0-3 0,-1 3 0,1-3 0,0 4 0,0-2 0,0 2 0,3 0 0,-3 0 0,3 0 0,0 0 0,7 0 0,-3 0 0,9 0 0,-9 0 0,2 0 0,-2 0 0,-1 0 0,0 0 0,0 0 0,-2 0 0,1 0 0,-4 2 0,2 0 0,0 1 0,-3 1 0,3-1 0,-3-1 0,0 2 0,6-1 0,-7-1 0,6 3 0,-9-5 0,3 2 0,-2 0 0,1-1 0,1 1 0,-1-2 0,-1 2 0,2-2 0,-1 2 0,2-2 0,0 0 0,3 0 0,-3 0 0,3 0 0,0 0 0,6 0 0,-4 0 0,7 0 0,-9 0 0,4 0 0,2 0 0,-2 0 0,6 0 0,-3 0 0,0 0 0,3 0 0,-6 2 0,5-1 0,-5 1 0,6 0 0,-6-1 0,3 1 0,-7 1 0,15-3 0,-12 2 0,13 0 0,-13-1 0,3 4 0,-2-5 0,6 3 0,-6-1 0,2-2 0,-2 3 0,-1-1 0,0-2 0,-2 3 0,1-3 0,-1 2 0,-1-1 0,3 1 0,-3-2 0,12 0 0,-6 0 0,6 0 0,-12 0 0,3 0 0,-5 0 0,1 0 0,1 0 0,-2 0 0,4 0 0,-1 0 0,2 0 0,0 0 0,0 0 0,1 0 0,2 0 0,1 0 0,1 0 0,-2 0 0,-3 0 0,0 0 0,-2 0 0,1 0 0,-4 0 0,2 0 0,-3 0 0,0 0 0,0 0 0,-1 0 0,1 0 0,0 0 0,3 0 0,-2 0 0,4 0 0,-4 0 0,2 0 0,-3 0 0,3 0 0,-2 0 0,0 0 0,-4 0 0,-2 0 0,-1 0 0,3 0 0,-2 0 0,5 0 0,-5 0 0,4 0 0,-2 0 0,3 0 0,0 0 0,0 0 0,0 0 0,3 0 0,0 0 0,13 0 0,-8 0 0,7 0 0,-8 0 0,2 0 0,-2 0 0,2 0 0,-2 0 0,2 0 0,-2 0 0,0 0 0,-2 0 0,-4 0 0,4 0 0,-4 0 0,2 0 0,-3 0 0,0 0 0,0 0 0,0 0 0,2 0 0,-1 0 0,4 0 0,-1 2 0,-1-1 0,0 1 0,0-2 0,-5 0 0,4 0 0,-7 0 0,2 0 0,0 0 0,-2 0 0,4 0 0,-1 0 0,2 0 0,0 0 0,0 0 0,-3 0 0,0 0 0,-2 0 0,-3 0 0,0 0 0,-2 0 0,-1 0 0,1 0 0,0 0 0,0 0 0,2 0 0,0 0 0,5 0 0,0 0 0,1 0 0,-1 0 0,-3 0 0,-1 0 0,-1 0 0,-3 0 0,1 0 0,0 0 0,0 0 0,0 0 0,-1 0 0,1 0 0,2 0 0,0 0 0,3 0 0,2-2 0,-2 1 0,2-1 0,-3 2 0,3 0 0,-2 0 0,4 0 0,-1-2 0,2 1 0,0-1 0,-3 2 0,3 0 0,-7 0 0,3 0 0,-6 0 0,2 0 0,-2 0 0,-2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4:34.888"/>
    </inkml:context>
    <inkml:brush xml:id="br0">
      <inkml:brushProperty name="width" value="0.035" units="cm"/>
      <inkml:brushProperty name="height" value="0.035" units="cm"/>
    </inkml:brush>
  </inkml:definitions>
  <inkml:trace contextRef="#ctx0" brushRef="#br0">0 0 24575,'10'0'0,"-1"0"0,4 0 0,7 0 0,-3 0 0,18 0 0,-16 0 0,11 0 0,-7 0 0,-1 0 0,20 0 0,-14 0 0,12 0 0,-14 0 0,-1 0 0,2 0 0,-3 0 0,3 0 0,-6 0 0,2 0 0,-2 0 0,2 0 0,-2 0 0,6 0 0,-3 0 0,3 0 0,1 0 0,-1 0 0,16 0 0,-12 3 0,13-3 0,-17 5 0,0-4 0,1 4 0,-1-5 0,-3 3 0,3-1 0,-3-1 0,3 4 0,1-5 0,7 5 0,-3-1 0,8 2 0,-12-3 0,22 5 0,-21-5 0,17 3 0,-21-1 0,-2-4 0,-3 3 0,1-3 0,-4 3 0,2-4 0,-4 2 0,5-2 0,-6 3 0,6-3 0,-3 4 0,7-3 0,0 4 0,3-5 0,1 3 0,8-1 0,-9-2 0,5 5 0,-12-5 0,-2 3 0,1-3 0,-1 0 0,-1 0 0,6 0 0,-5 0 0,9 0 0,-3 0 0,3 0 0,4 0 0,-3 0 0,7 0 0,9 0 0,-9 0 0,11 0 0,-17 0 0,2 0 0,-4 0 0,0 0 0,4 0 0,-3 0 0,7 0 0,1 0 0,-7 0 0,9 0 0,-10 0 0,4 0 0,-1 0 0,-3 0 0,-4 0 0,-1 0 0,-5 0 0,-2 0 0,-2 0 0,0 0 0,0 0 0,0 0 0,3 0 0,0 0 0,4 0 0,2 0 0,1 0 0,0 0 0,6 0 0,-4 0 0,5 0 0,-7 0 0,2 0 0,-5 0 0,15 0 0,-13 0 0,10 0 0,-13 0 0,3 0 0,2 0 0,2 0 0,0 0 0,1 0 0,-1 0 0,4 0 0,-3 0 0,3 0 0,-3 0 0,-1 0 0,0 0 0,1 0 0,-1 0 0,4 0 0,-3 0 0,15 0 0,-9 0 0,9 0 0,-14 0 0,9 0 0,-9 0 0,10 0 0,-3 0 0,-1 0 0,-3 0 0,-1 0 0,-4 0 0,1 0 0,-1 0 0,0-3 0,1 0 0,-1 0 0,1-2 0,-1 5 0,0-5 0,4 4 0,-2-4 0,1 5 0,-2-3 0,-1 1 0,-3 1 0,3-1 0,-6-1 0,2 3 0,1-2 0,-3-1 0,2 3 0,1-3 0,0 1 0,0 1 0,3-1 0,6 0 0,-7 1 0,10-1 0,-15 2 0,3 0 0,-7 0 0,6 0 0,-5 0 0,5 0 0,-2 0 0,-1 0 0,3 0 0,2 0 0,-1 0 0,2 0 0,-1 0 0,2 0 0,0 0 0,-2 0 0,1 0 0,4 0 0,-4 0 0,0 0 0,-9 0 0,-3 0 0,0 0 0,-3 0 0,3 0 0,-3 0 0,3 0 0,0 0 0,3 0 0,0 0 0,1 0 0,1 0 0,-1 0 0,8 0 0,-4 0 0,1 0 0,-6 0 0,-3 0 0,3 0 0,-2 0 0,1 0 0,1 0 0,-2 0 0,4 0 0,-1 0 0,2 0 0,0 0 0,0 0 0,4 0 0,-3 0 0,5 0 0,-5 0 0,6 0 0,-6 0 0,3 0 0,-4 0 0,-3 0 0,0 0 0,-8 0 0,2 0 0,-7 0 0,2-2 0,-2 2 0,-1-2 0,1 2 0,2 0 0,21-4 0,-11 3 0,17-6 0,-19 7 0,3-4 0,-2 3 0,-2 0 0,-4-1 0,-4 1 0,0 0 0,0 1 0,-1 0 0,-2 0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4:36.457"/>
    </inkml:context>
    <inkml:brush xml:id="br0">
      <inkml:brushProperty name="width" value="0.035" units="cm"/>
      <inkml:brushProperty name="height" value="0.035" units="cm"/>
    </inkml:brush>
  </inkml:definitions>
  <inkml:trace contextRef="#ctx0" brushRef="#br0">1 1 24575,'4'0'0,"1"0"0,2 0 0,-1 0 0,2 0 0,0 0 0,-2 0 0,1 0 0,-3 0 0,0 0 0,1 0 0,4 0 0,3 0 0,2 0 0,2 0 0,2 0 0,2 0 0,0 0 0,-2 0 0,1 0 0,-1 0 0,-1 0 0,3 0 0,-6 0 0,3 0 0,-3 0 0,0 0 0,0 0 0,-3 0 0,2 0 0,-6 0 0,0 0 0,-3 0 0,0 0 0,0 0 0,0 0 0,2 0 0,2 0 0,4 0 0,5 0 0,0 0 0,1 0 0,1 0 0,-7 0 0,2 0 0,-6 0 0,-1 0 0,0 0 0,-2 0 0,3 0 0,-1 0 0,4 0 0,1 0 0,2 0 0,1 0 0,-3 0 0,0 0 0,-5 0 0,-2 0 0,-1 0 0,0 0 0,0 0 0,-1 1 0,1 0 0,4 0 0,2 1 0,4-1 0,2 3 0,2-1 0,2 2 0,-3-2 0,-2 1 0,-4-4 0,-5 2 0,0-2 0,-4 2 0,0-2 0,-2 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4:39.676"/>
    </inkml:context>
    <inkml:brush xml:id="br0">
      <inkml:brushProperty name="width" value="0.035" units="cm"/>
      <inkml:brushProperty name="height" value="0.035" units="cm"/>
    </inkml:brush>
  </inkml:definitions>
  <inkml:trace contextRef="#ctx0" brushRef="#br0">1 8 24575,'6'0'0,"4"0"0,-3 0 0,6 0 0,1 0 0,7 0 0,0 0 0,37 0 0,-26 0 0,30 0 0,-26 0 0,1 0 0,6 0 0,13 0 0,-4 0 0,9 0 0,-13 0 0,1 0 0,0 0 0,5 0 0,0 0 0,-5 3 0,4-2 0,-18 4 0,10-5 0,-11 5 0,6-4 0,0 2 0,-9-3 0,4 0 0,0 0 0,-5 0 0,16 0 0,-22 0 0,18 0 0,-14 0 0,8 0 0,-1 0 0,-3 0 0,2 0 0,-5 0 0,1 0 0,-2 0 0,-1 0 0,-3 0 0,7 0 0,-6 0 0,13-3 0,11 0 0,-2-1 0,9 2 0,-20-1 0,16 3 0,-24-3 0,22 3 0,-16 0 0,6 0 0,12 0 0,-20 0 0,27-3 0,-27 2 0,10-2 0,4 3 0,-10 0 0,13 0 0,-6 0 0,17 0 0,-11 0 0,19 0 0,-23 0 0,8 0 0,-8 0 0,-4 0 0,2 0 0,-7 0 0,8 0 0,-3 0 0,-2 0 0,-4 0 0,1 0 0,7 0 0,-5 0 0,9 0 0,-11 0 0,27 0 0,-25 0 0,20 0 0,-22 0 0,0 0 0,0 2 0,-2-1 0,-6 1 0,0-2 0,-1 0 0,-6 0 0,5 0 0,-5 0 0,6 0 0,-3 0 0,4 0 0,11 0 0,-12 0 0,27 0 0,-23 0 0,13 0 0,-9 0 0,-3 0 0,0 0 0,-2 0 0,-2 0 0,-1 0 0,1 3 0,-1-3 0,0 3 0,1-1 0,-1-1 0,1 1 0,2-2 0,14 3 0,-5-3 0,8 3 0,-15-3 0,-1 0 0,-4 0 0,-2 0 0,-2 0 0,0 0 0,-4 0 0,3 0 0,-4 0 0,-1 0 0,0 0 0,0 0 0,0 0 0,3 0 0,-2 0 0,1 0 0,-1 0 0,2 0 0,0 0 0,-2 0 0,-1 0 0,-1 0 0,-1 2 0,2-2 0,-1 2 0,-1-2 0,2 0 0,0 3 0,0-3 0,0 2 0,3-2 0,-3 0 0,1 0 0,1 0 0,-4 0 0,2 0 0,0 0 0,-4 0 0,2 0 0,-9 0 0,0 0 0,-2 0 0,-1 0 0,3 0 0,-1 0 0,1 0 0,-3 0 0,3 0 0,-1 2 0,1-2 0,-3 4 0,1-4 0,0 2 0,0-2 0,-2 2 0,0 0 0,-2-1 0,0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4T21:24:41.775"/>
    </inkml:context>
    <inkml:brush xml:id="br0">
      <inkml:brushProperty name="width" value="0.035" units="cm"/>
      <inkml:brushProperty name="height" value="0.035" units="cm"/>
    </inkml:brush>
  </inkml:definitions>
  <inkml:trace contextRef="#ctx0" brushRef="#br0">0 71 24575,'8'0'0,"-2"0"0,4 0 0,-3 0 0,10 0 0,-4 0 0,5 0 0,-5 0 0,4 0 0,-2 0 0,2 0 0,-4 0 0,1 0 0,-2 0 0,4 0 0,-6 0 0,6 0 0,-2 0 0,4 0 0,2 0 0,0 0 0,0 0 0,4 0 0,-3 0 0,6 0 0,3 0 0,-5 0 0,8 0 0,-12 0 0,2 0 0,1 0 0,-3 0 0,5 0 0,-2 0 0,4 0 0,-1 0 0,1 0 0,-4 0 0,2 0 0,-5-3 0,3 3 0,-7-3 0,3 3 0,-3-2 0,1 2 0,7-5 0,-6 5 0,5-2 0,-4-1 0,-3 3 0,3-2 0,1-1 0,-1 3 0,0-3 0,0 3 0,1-2 0,-4 2 0,3-3 0,-3 3 0,3 0 0,0-2 0,10 2 0,-11-3 0,10 3 0,-14-2 0,1 2 0,-2-2 0,-2 0 0,1 1 0,-4-1 0,2 2 0,-3-2 0,-1 2 0,-1-2 0,-2 2 0,-1 0 0,1 0 0,0 0 0,0-2 0,6 0 0,-3 0 0,5 0 0,-3 2 0,-1 0 0,1-2 0,-3 1 0,0-1 0,-2 2 0,4-2 0,-1 2 0,2-2 0,-1 2 0,-4-2 0,2 2 0,-2-2 0,0 2 0,-1 0 0,1 0 0,-1 0 0,1 0 0,4 0 0,-1 0 0,7 0 0,-3 2 0,3 1 0,3 1 0,0 1 0,1 0 0,-4 0 0,-3-1 0,-3 0 0,-1 0 0,-1-1 0,-3-2 0,0-1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433AF-9561-3542-8980-26699D3F5369}" type="datetimeFigureOut">
              <a:rPr lang="it-IT" smtClean="0"/>
              <a:t>25/09/25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0DF73C-3BE8-4B41-94FD-7C98034F7A49}" type="slidenum">
              <a:rPr lang="it-IT" smtClean="0"/>
              <a:t>‹N›</a:t>
            </a:fld>
            <a:endParaRPr lang="it-IT"/>
          </a:p>
        </p:txBody>
      </p:sp>
    </p:spTree>
    <p:extLst>
      <p:ext uri="{BB962C8B-B14F-4D97-AF65-F5344CB8AC3E}">
        <p14:creationId xmlns:p14="http://schemas.microsoft.com/office/powerpoint/2010/main" val="3432912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mc.ncbi.nlm.nih.gov/articles/PMC9556338/#CR8"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pmc.ncbi.nlm.nih.gov/articles/PMC9556338/#CR10" TargetMode="External"/><Relationship Id="rId4" Type="http://schemas.openxmlformats.org/officeDocument/2006/relationships/hyperlink" Target="https://pmc.ncbi.nlm.nih.gov/articles/PMC9556338/#CR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2</a:t>
            </a:fld>
            <a:endParaRPr lang="it-IT"/>
          </a:p>
        </p:txBody>
      </p:sp>
    </p:spTree>
    <p:extLst>
      <p:ext uri="{BB962C8B-B14F-4D97-AF65-F5344CB8AC3E}">
        <p14:creationId xmlns:p14="http://schemas.microsoft.com/office/powerpoint/2010/main" val="2741135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11</a:t>
            </a:fld>
            <a:endParaRPr lang="it-IT"/>
          </a:p>
        </p:txBody>
      </p:sp>
    </p:spTree>
    <p:extLst>
      <p:ext uri="{BB962C8B-B14F-4D97-AF65-F5344CB8AC3E}">
        <p14:creationId xmlns:p14="http://schemas.microsoft.com/office/powerpoint/2010/main" val="346503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Font typeface="+mj-lt"/>
              <a:buAutoNum type="arabicPeriod"/>
            </a:pPr>
            <a:r>
              <a:rPr lang="it-IT" dirty="0"/>
              <a:t>con valutazioni personalizzate, intensificazione del trattamento dove necessario, obiettivi a lungo termine.</a:t>
            </a:r>
            <a:endParaRPr lang="it-IT" b="1"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12</a:t>
            </a:fld>
            <a:endParaRPr lang="it-IT"/>
          </a:p>
        </p:txBody>
      </p:sp>
    </p:spTree>
    <p:extLst>
      <p:ext uri="{BB962C8B-B14F-4D97-AF65-F5344CB8AC3E}">
        <p14:creationId xmlns:p14="http://schemas.microsoft.com/office/powerpoint/2010/main" val="301915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Font typeface="Arial" panose="020B0604020202020204" pitchFamily="34" charset="0"/>
              <a:buChar char="•"/>
            </a:pPr>
            <a:r>
              <a:rPr lang="it-IT" i="1" dirty="0"/>
              <a:t>The Lancet </a:t>
            </a:r>
            <a:r>
              <a:rPr lang="it-IT" i="1" dirty="0" err="1"/>
              <a:t>Diabetes</a:t>
            </a:r>
            <a:r>
              <a:rPr lang="it-IT" i="1" dirty="0"/>
              <a:t> &amp; </a:t>
            </a:r>
            <a:r>
              <a:rPr lang="it-IT" i="1" dirty="0" err="1"/>
              <a:t>Endocrinology</a:t>
            </a:r>
            <a:r>
              <a:rPr lang="it-IT" dirty="0"/>
              <a:t> in collaborazione con </a:t>
            </a:r>
            <a:r>
              <a:rPr lang="it-IT" b="1" dirty="0" err="1"/>
              <a:t>King’s</a:t>
            </a:r>
            <a:r>
              <a:rPr lang="it-IT" b="1" dirty="0"/>
              <a:t> Health Partners</a:t>
            </a:r>
            <a:r>
              <a:rPr lang="it-IT" dirty="0"/>
              <a:t> (Londra) e altri enti accademici.</a:t>
            </a:r>
          </a:p>
          <a:p>
            <a:pPr>
              <a:buFont typeface="Arial" panose="020B0604020202020204" pitchFamily="34" charset="0"/>
              <a:buChar char="•"/>
            </a:pPr>
            <a:r>
              <a:rPr lang="it-IT" dirty="0"/>
              <a:t>Il presidente è il Prof. </a:t>
            </a:r>
            <a:r>
              <a:rPr lang="it-IT" b="1" dirty="0"/>
              <a:t>Francesco Rubino</a:t>
            </a:r>
            <a:r>
              <a:rPr lang="it-IT" dirty="0"/>
              <a:t> dell’Università di </a:t>
            </a:r>
            <a:r>
              <a:rPr lang="it-IT" dirty="0" err="1"/>
              <a:t>King’s</a:t>
            </a:r>
            <a:r>
              <a:rPr lang="it-IT" dirty="0"/>
              <a:t> College London. Inserito nella lista </a:t>
            </a:r>
            <a:r>
              <a:rPr lang="it-IT" b="1" dirty="0"/>
              <a:t>Time 100 Health 2025</a:t>
            </a:r>
            <a:r>
              <a:rPr lang="it-IT" dirty="0"/>
              <a:t> nella categoria “Leader”, come una delle 100 persone più influenti al mondo nel campo della salute</a:t>
            </a:r>
          </a:p>
          <a:p>
            <a:pPr>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13</a:t>
            </a:fld>
            <a:endParaRPr lang="it-IT"/>
          </a:p>
        </p:txBody>
      </p:sp>
    </p:spTree>
    <p:extLst>
      <p:ext uri="{BB962C8B-B14F-4D97-AF65-F5344CB8AC3E}">
        <p14:creationId xmlns:p14="http://schemas.microsoft.com/office/powerpoint/2010/main" val="1909011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15</a:t>
            </a:fld>
            <a:endParaRPr lang="it-IT"/>
          </a:p>
        </p:txBody>
      </p:sp>
    </p:spTree>
    <p:extLst>
      <p:ext uri="{BB962C8B-B14F-4D97-AF65-F5344CB8AC3E}">
        <p14:creationId xmlns:p14="http://schemas.microsoft.com/office/powerpoint/2010/main" val="2716341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br>
              <a:rPr lang="it-IT" dirty="0"/>
            </a:br>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17</a:t>
            </a:fld>
            <a:endParaRPr lang="it-IT"/>
          </a:p>
        </p:txBody>
      </p:sp>
    </p:spTree>
    <p:extLst>
      <p:ext uri="{BB962C8B-B14F-4D97-AF65-F5344CB8AC3E}">
        <p14:creationId xmlns:p14="http://schemas.microsoft.com/office/powerpoint/2010/main" val="175816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18</a:t>
            </a:fld>
            <a:endParaRPr lang="it-IT"/>
          </a:p>
        </p:txBody>
      </p:sp>
    </p:spTree>
    <p:extLst>
      <p:ext uri="{BB962C8B-B14F-4D97-AF65-F5344CB8AC3E}">
        <p14:creationId xmlns:p14="http://schemas.microsoft.com/office/powerpoint/2010/main" val="2579495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classificazione EOSS</a:t>
            </a:r>
            <a:r>
              <a:rPr lang="it-IT" dirty="0"/>
              <a:t> (Edmonton </a:t>
            </a:r>
            <a:r>
              <a:rPr lang="it-IT" dirty="0" err="1"/>
              <a:t>Obesity</a:t>
            </a:r>
            <a:r>
              <a:rPr lang="it-IT" dirty="0"/>
              <a:t> </a:t>
            </a:r>
            <a:r>
              <a:rPr lang="it-IT" dirty="0" err="1"/>
              <a:t>Staging</a:t>
            </a:r>
            <a:r>
              <a:rPr lang="it-IT" dirty="0"/>
              <a:t> System) usata per valutare la gravità clinica dell’obesità, andando oltre il semplice </a:t>
            </a:r>
            <a:r>
              <a:rPr lang="it-IT" b="1" dirty="0"/>
              <a:t>BMI (Indice di Massa Corporea)</a:t>
            </a:r>
            <a:r>
              <a:rPr lang="it-IT" dirty="0"/>
              <a:t>.</a:t>
            </a:r>
            <a:br>
              <a:rPr lang="it-IT" dirty="0"/>
            </a:br>
            <a:r>
              <a:rPr lang="it-IT" dirty="0"/>
              <a:t>L’</a:t>
            </a:r>
            <a:r>
              <a:rPr lang="it-IT" b="1" dirty="0"/>
              <a:t>EOSS</a:t>
            </a:r>
            <a:r>
              <a:rPr lang="it-IT" dirty="0"/>
              <a:t> aiuta medici e pazienti a capire il </a:t>
            </a:r>
            <a:r>
              <a:rPr lang="it-IT" b="1" dirty="0"/>
              <a:t>rischio reale per la salute</a:t>
            </a:r>
            <a:r>
              <a:rPr lang="it-IT" dirty="0"/>
              <a:t> e a guidare il trattamento.</a:t>
            </a:r>
            <a:br>
              <a:rPr lang="it-IT" dirty="0"/>
            </a:br>
            <a:r>
              <a:rPr lang="it-IT" b="1" dirty="0"/>
              <a:t>EOSS</a:t>
            </a:r>
            <a:r>
              <a:rPr lang="it-IT" dirty="0"/>
              <a:t> valuta </a:t>
            </a:r>
            <a:r>
              <a:rPr lang="it-IT" b="1" dirty="0"/>
              <a:t>quanto l’obesità incide davvero sulla salute</a:t>
            </a:r>
            <a:r>
              <a:rPr lang="it-IT" dirty="0"/>
              <a:t>, quindi è più utile per stabilire urgenza e tipo di intervento (stile di vita, farmaci, chirurgia, ecc.).</a:t>
            </a:r>
          </a:p>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19</a:t>
            </a:fld>
            <a:endParaRPr lang="it-IT"/>
          </a:p>
        </p:txBody>
      </p:sp>
    </p:spTree>
    <p:extLst>
      <p:ext uri="{BB962C8B-B14F-4D97-AF65-F5344CB8AC3E}">
        <p14:creationId xmlns:p14="http://schemas.microsoft.com/office/powerpoint/2010/main" val="2130316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20</a:t>
            </a:fld>
            <a:endParaRPr lang="it-IT"/>
          </a:p>
        </p:txBody>
      </p:sp>
    </p:spTree>
    <p:extLst>
      <p:ext uri="{BB962C8B-B14F-4D97-AF65-F5344CB8AC3E}">
        <p14:creationId xmlns:p14="http://schemas.microsoft.com/office/powerpoint/2010/main" val="694457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21</a:t>
            </a:fld>
            <a:endParaRPr lang="it-IT"/>
          </a:p>
        </p:txBody>
      </p:sp>
    </p:spTree>
    <p:extLst>
      <p:ext uri="{BB962C8B-B14F-4D97-AF65-F5344CB8AC3E}">
        <p14:creationId xmlns:p14="http://schemas.microsoft.com/office/powerpoint/2010/main" val="3160813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23</a:t>
            </a:fld>
            <a:endParaRPr lang="it-IT"/>
          </a:p>
        </p:txBody>
      </p:sp>
    </p:spTree>
    <p:extLst>
      <p:ext uri="{BB962C8B-B14F-4D97-AF65-F5344CB8AC3E}">
        <p14:creationId xmlns:p14="http://schemas.microsoft.com/office/powerpoint/2010/main" val="218756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3</a:t>
            </a:fld>
            <a:endParaRPr lang="it-IT"/>
          </a:p>
        </p:txBody>
      </p:sp>
    </p:spTree>
    <p:extLst>
      <p:ext uri="{BB962C8B-B14F-4D97-AF65-F5344CB8AC3E}">
        <p14:creationId xmlns:p14="http://schemas.microsoft.com/office/powerpoint/2010/main" val="1395238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24</a:t>
            </a:fld>
            <a:endParaRPr lang="it-IT"/>
          </a:p>
        </p:txBody>
      </p:sp>
    </p:spTree>
    <p:extLst>
      <p:ext uri="{BB962C8B-B14F-4D97-AF65-F5344CB8AC3E}">
        <p14:creationId xmlns:p14="http://schemas.microsoft.com/office/powerpoint/2010/main" val="2695994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27</a:t>
            </a:fld>
            <a:endParaRPr lang="it-IT"/>
          </a:p>
        </p:txBody>
      </p:sp>
    </p:spTree>
    <p:extLst>
      <p:ext uri="{BB962C8B-B14F-4D97-AF65-F5344CB8AC3E}">
        <p14:creationId xmlns:p14="http://schemas.microsoft.com/office/powerpoint/2010/main" val="281759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30</a:t>
            </a:fld>
            <a:endParaRPr lang="it-IT"/>
          </a:p>
        </p:txBody>
      </p:sp>
    </p:spTree>
    <p:extLst>
      <p:ext uri="{BB962C8B-B14F-4D97-AF65-F5344CB8AC3E}">
        <p14:creationId xmlns:p14="http://schemas.microsoft.com/office/powerpoint/2010/main" val="66504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9220C0B-ABD6-4293-A374-E3731034BDAD}" type="slidenum">
              <a:rPr lang="it-IT" smtClean="0"/>
              <a:t>31</a:t>
            </a:fld>
            <a:endParaRPr lang="it-IT"/>
          </a:p>
        </p:txBody>
      </p:sp>
    </p:spTree>
    <p:extLst>
      <p:ext uri="{BB962C8B-B14F-4D97-AF65-F5344CB8AC3E}">
        <p14:creationId xmlns:p14="http://schemas.microsoft.com/office/powerpoint/2010/main" val="2447331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DBDE876-50E0-45CD-9672-E83933FE2C2A}" type="slidenum">
              <a:rPr lang="it-IT" smtClean="0"/>
              <a:t>36</a:t>
            </a:fld>
            <a:endParaRPr lang="it-IT"/>
          </a:p>
        </p:txBody>
      </p:sp>
    </p:spTree>
    <p:extLst>
      <p:ext uri="{BB962C8B-B14F-4D97-AF65-F5344CB8AC3E}">
        <p14:creationId xmlns:p14="http://schemas.microsoft.com/office/powerpoint/2010/main" val="1323257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DBDE876-50E0-45CD-9672-E83933FE2C2A}" type="slidenum">
              <a:rPr lang="it-IT" smtClean="0"/>
              <a:t>42</a:t>
            </a:fld>
            <a:endParaRPr lang="it-IT"/>
          </a:p>
        </p:txBody>
      </p:sp>
    </p:spTree>
    <p:extLst>
      <p:ext uri="{BB962C8B-B14F-4D97-AF65-F5344CB8AC3E}">
        <p14:creationId xmlns:p14="http://schemas.microsoft.com/office/powerpoint/2010/main" val="186427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DBDE876-50E0-45CD-9672-E83933FE2C2A}" type="slidenum">
              <a:rPr lang="it-IT" smtClean="0"/>
              <a:t>43</a:t>
            </a:fld>
            <a:endParaRPr lang="it-IT"/>
          </a:p>
        </p:txBody>
      </p:sp>
    </p:spTree>
    <p:extLst>
      <p:ext uri="{BB962C8B-B14F-4D97-AF65-F5344CB8AC3E}">
        <p14:creationId xmlns:p14="http://schemas.microsoft.com/office/powerpoint/2010/main" val="284316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44</a:t>
            </a:fld>
            <a:endParaRPr lang="it-IT"/>
          </a:p>
        </p:txBody>
      </p:sp>
    </p:spTree>
    <p:extLst>
      <p:ext uri="{BB962C8B-B14F-4D97-AF65-F5344CB8AC3E}">
        <p14:creationId xmlns:p14="http://schemas.microsoft.com/office/powerpoint/2010/main" val="738563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46</a:t>
            </a:fld>
            <a:endParaRPr lang="it-IT"/>
          </a:p>
        </p:txBody>
      </p:sp>
    </p:spTree>
    <p:extLst>
      <p:ext uri="{BB962C8B-B14F-4D97-AF65-F5344CB8AC3E}">
        <p14:creationId xmlns:p14="http://schemas.microsoft.com/office/powerpoint/2010/main" val="1927356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55</a:t>
            </a:fld>
            <a:endParaRPr lang="it-IT"/>
          </a:p>
        </p:txBody>
      </p:sp>
    </p:spTree>
    <p:extLst>
      <p:ext uri="{BB962C8B-B14F-4D97-AF65-F5344CB8AC3E}">
        <p14:creationId xmlns:p14="http://schemas.microsoft.com/office/powerpoint/2010/main" val="1802208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4</a:t>
            </a:fld>
            <a:endParaRPr lang="it-IT"/>
          </a:p>
        </p:txBody>
      </p:sp>
    </p:spTree>
    <p:extLst>
      <p:ext uri="{BB962C8B-B14F-4D97-AF65-F5344CB8AC3E}">
        <p14:creationId xmlns:p14="http://schemas.microsoft.com/office/powerpoint/2010/main" val="103872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7C55227-1670-3048-9AC2-AAFE0BEDE68E}" type="slidenum">
              <a:rPr lang="it-IT" smtClean="0"/>
              <a:t>60</a:t>
            </a:fld>
            <a:endParaRPr lang="it-IT"/>
          </a:p>
        </p:txBody>
      </p:sp>
    </p:spTree>
    <p:extLst>
      <p:ext uri="{BB962C8B-B14F-4D97-AF65-F5344CB8AC3E}">
        <p14:creationId xmlns:p14="http://schemas.microsoft.com/office/powerpoint/2010/main" val="1273564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2B087-2D95-01C1-B850-1B96381098B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397718A-CEF9-49B1-ADF6-9AF86BFFB3C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A78F983-C69D-F0BE-0672-7E295810FEE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6967870-7888-C75D-8D50-D144321DBB83}"/>
              </a:ext>
            </a:extLst>
          </p:cNvPr>
          <p:cNvSpPr>
            <a:spLocks noGrp="1"/>
          </p:cNvSpPr>
          <p:nvPr>
            <p:ph type="sldNum" sz="quarter" idx="5"/>
          </p:nvPr>
        </p:nvSpPr>
        <p:spPr/>
        <p:txBody>
          <a:bodyPr/>
          <a:lstStyle/>
          <a:p>
            <a:fld id="{1A0DF73C-3BE8-4B41-94FD-7C98034F7A49}" type="slidenum">
              <a:rPr lang="it-IT" smtClean="0"/>
              <a:t>5</a:t>
            </a:fld>
            <a:endParaRPr lang="it-IT"/>
          </a:p>
        </p:txBody>
      </p:sp>
    </p:spTree>
    <p:extLst>
      <p:ext uri="{BB962C8B-B14F-4D97-AF65-F5344CB8AC3E}">
        <p14:creationId xmlns:p14="http://schemas.microsoft.com/office/powerpoint/2010/main" val="3375355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6</a:t>
            </a:fld>
            <a:endParaRPr lang="it-IT"/>
          </a:p>
        </p:txBody>
      </p:sp>
    </p:spTree>
    <p:extLst>
      <p:ext uri="{BB962C8B-B14F-4D97-AF65-F5344CB8AC3E}">
        <p14:creationId xmlns:p14="http://schemas.microsoft.com/office/powerpoint/2010/main" val="665551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1B1B1B"/>
                </a:solidFill>
                <a:effectLst/>
                <a:latin typeface="Cambria" panose="02040503050406030204" pitchFamily="18" charset="0"/>
              </a:rPr>
              <a:t> Secondo le linee guida europee per la gestione dell'obesità negli adulti [ </a:t>
            </a:r>
            <a:r>
              <a:rPr lang="it-IT" b="0" i="0" u="sng" dirty="0">
                <a:solidFill>
                  <a:srgbClr val="005EA2"/>
                </a:solidFill>
                <a:effectLst/>
                <a:latin typeface="Cambria" panose="02040503050406030204" pitchFamily="18" charset="0"/>
                <a:hlinkClick r:id="rId3"/>
              </a:rPr>
              <a:t>8</a:t>
            </a:r>
            <a:r>
              <a:rPr lang="it-IT" b="0" i="0" dirty="0">
                <a:solidFill>
                  <a:srgbClr val="1B1B1B"/>
                </a:solidFill>
                <a:effectLst/>
                <a:latin typeface="Cambria" panose="02040503050406030204" pitchFamily="18" charset="0"/>
              </a:rPr>
              <a:t> ], la chirurgia dell'obesità è prevista in un paziente con un indice di massa corporea (BMI) superiore a 40 kg/m </a:t>
            </a:r>
            <a:r>
              <a:rPr lang="it-IT" b="0" i="0" baseline="30000" dirty="0">
                <a:solidFill>
                  <a:srgbClr val="1B1B1B"/>
                </a:solidFill>
                <a:effectLst/>
                <a:latin typeface="Cambria" panose="02040503050406030204" pitchFamily="18" charset="0"/>
              </a:rPr>
              <a:t>2</a:t>
            </a:r>
            <a:r>
              <a:rPr lang="it-IT" b="0" i="0" dirty="0">
                <a:solidFill>
                  <a:srgbClr val="1B1B1B"/>
                </a:solidFill>
                <a:effectLst/>
                <a:latin typeface="Cambria" panose="02040503050406030204" pitchFamily="18" charset="0"/>
              </a:rPr>
              <a:t> , mentre in un paziente con un BMI compreso tra 35 e 40 kg/m </a:t>
            </a:r>
            <a:r>
              <a:rPr lang="it-IT" b="0" i="0" baseline="30000" dirty="0">
                <a:solidFill>
                  <a:srgbClr val="1B1B1B"/>
                </a:solidFill>
                <a:effectLst/>
                <a:latin typeface="Cambria" panose="02040503050406030204" pitchFamily="18" charset="0"/>
              </a:rPr>
              <a:t>2</a:t>
            </a:r>
            <a:r>
              <a:rPr lang="it-IT" b="0" i="0" dirty="0">
                <a:solidFill>
                  <a:srgbClr val="1B1B1B"/>
                </a:solidFill>
                <a:effectLst/>
                <a:latin typeface="Cambria" panose="02040503050406030204" pitchFamily="18" charset="0"/>
              </a:rPr>
              <a:t> , dovrebbe essere considerata solo in presenza di comorbilità. I ​​farmaci anti-obesità sono indicati nei pazienti con un BMI superiore a 30 kg/m </a:t>
            </a:r>
            <a:r>
              <a:rPr lang="it-IT" b="0" i="0" baseline="30000" dirty="0">
                <a:solidFill>
                  <a:srgbClr val="1B1B1B"/>
                </a:solidFill>
                <a:effectLst/>
                <a:latin typeface="Cambria" panose="02040503050406030204" pitchFamily="18" charset="0"/>
              </a:rPr>
              <a:t>2</a:t>
            </a:r>
            <a:r>
              <a:rPr lang="it-IT" b="0" i="0" dirty="0">
                <a:solidFill>
                  <a:srgbClr val="1B1B1B"/>
                </a:solidFill>
                <a:effectLst/>
                <a:latin typeface="Cambria" panose="02040503050406030204" pitchFamily="18" charset="0"/>
              </a:rPr>
              <a:t> , ma nei pazienti con un BMI superiore a 27 kg/m </a:t>
            </a:r>
            <a:r>
              <a:rPr lang="it-IT" b="0" i="0" baseline="30000" dirty="0">
                <a:solidFill>
                  <a:srgbClr val="1B1B1B"/>
                </a:solidFill>
                <a:effectLst/>
                <a:latin typeface="Cambria" panose="02040503050406030204" pitchFamily="18" charset="0"/>
              </a:rPr>
              <a:t>2</a:t>
            </a:r>
            <a:r>
              <a:rPr lang="it-IT" b="0" i="0" dirty="0">
                <a:solidFill>
                  <a:srgbClr val="1B1B1B"/>
                </a:solidFill>
                <a:effectLst/>
                <a:latin typeface="Cambria" panose="02040503050406030204" pitchFamily="18" charset="0"/>
              </a:rPr>
              <a:t> sono indicati solo in presenza di comorbilità. Tuttavia, solide evidenze dimostrano che negli individui con prediabete, l'uso della farmacoterapia o della chirurgia bariatrica consente una riduzione del rischio di progressione verso il diabete indipendentemente dall'IMC. Pertanto, sembra inappropriato ritardare un intervento che potrebbe evitare la progressione verso un livello più grave di obesità e/o prevenire l'insorgenza di comorbilità correlate all'obesità come il diabete semplicemente sulla base di una soglia di IMC. Inoltre, le attuali linee guida per la gestione clinica dell'obesità forniscono indicazioni su cosa "si può fare" ma non su cosa "si dovrebbe fare". Questo aspetto è in netto contrasto con le indicazioni della maggior parte delle linee guida per la gestione di altre condizioni croniche, tra cui ipertensione e dislipidemia [ </a:t>
            </a:r>
            <a:r>
              <a:rPr lang="it-IT" b="0" i="0" u="sng" dirty="0">
                <a:solidFill>
                  <a:srgbClr val="005EA2"/>
                </a:solidFill>
                <a:effectLst/>
                <a:latin typeface="Cambria" panose="02040503050406030204" pitchFamily="18" charset="0"/>
                <a:hlinkClick r:id="rId4"/>
              </a:rPr>
              <a:t>9</a:t>
            </a:r>
            <a:r>
              <a:rPr lang="it-IT" b="0" i="0" dirty="0">
                <a:solidFill>
                  <a:srgbClr val="1B1B1B"/>
                </a:solidFill>
                <a:effectLst/>
                <a:latin typeface="Cambria" panose="02040503050406030204" pitchFamily="18" charset="0"/>
              </a:rPr>
              <a:t> , </a:t>
            </a:r>
            <a:r>
              <a:rPr lang="it-IT" b="0" i="0" u="sng" dirty="0">
                <a:solidFill>
                  <a:srgbClr val="005EA2"/>
                </a:solidFill>
                <a:effectLst/>
                <a:latin typeface="Cambria" panose="02040503050406030204" pitchFamily="18" charset="0"/>
                <a:hlinkClick r:id="rId5"/>
              </a:rPr>
              <a:t>10</a:t>
            </a:r>
            <a:r>
              <a:rPr lang="it-IT" b="0" i="0" dirty="0">
                <a:solidFill>
                  <a:srgbClr val="1B1B1B"/>
                </a:solidFill>
                <a:effectLst/>
                <a:latin typeface="Cambria" panose="02040503050406030204" pitchFamily="18" charset="0"/>
              </a:rPr>
              <a:t> ], che definiscono chiaramente l'intensità del trattamento in base alla gravità della malattia e ai rischi per la salute correlati. Un gruppo di esperti italiani coinvolti nella gestione clinica dell'obesità ha sviluppato un workshop multicentrico, basato su un metodo Delphi modificato, con l'obiettivo di migliorare la gestione dell'obesità come malattia cronica nella pratica clinica. </a:t>
            </a:r>
          </a:p>
          <a:p>
            <a:endParaRPr lang="it-IT" b="0" i="0" dirty="0">
              <a:solidFill>
                <a:srgbClr val="1B1B1B"/>
              </a:solidFill>
              <a:effectLst/>
              <a:latin typeface="Cambria" panose="02040503050406030204" pitchFamily="18" charset="0"/>
            </a:endParaRPr>
          </a:p>
          <a:p>
            <a:br>
              <a:rPr lang="it-IT" dirty="0"/>
            </a:br>
            <a:endParaRPr lang="it-IT" b="0" i="0" dirty="0">
              <a:solidFill>
                <a:srgbClr val="1B1B1B"/>
              </a:solidFill>
              <a:effectLs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0" i="0" dirty="0">
              <a:solidFill>
                <a:srgbClr val="1B1B1B"/>
              </a:solidFill>
              <a:effectLs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0" i="0" dirty="0">
              <a:solidFill>
                <a:srgbClr val="1B1B1B"/>
              </a:solidFill>
              <a:effectLst/>
              <a:latin typeface="Cambria" panose="02040503050406030204" pitchFamily="18" charset="0"/>
            </a:endParaRPr>
          </a:p>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7</a:t>
            </a:fld>
            <a:endParaRPr lang="it-IT"/>
          </a:p>
        </p:txBody>
      </p:sp>
    </p:spTree>
    <p:extLst>
      <p:ext uri="{BB962C8B-B14F-4D97-AF65-F5344CB8AC3E}">
        <p14:creationId xmlns:p14="http://schemas.microsoft.com/office/powerpoint/2010/main" val="3073487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solidFill>
                  <a:srgbClr val="1B1B1B"/>
                </a:solidFill>
                <a:effectLst/>
                <a:latin typeface="Cambria" panose="02040503050406030204" pitchFamily="18" charset="0"/>
              </a:rPr>
              <a:t>"</a:t>
            </a:r>
            <a:r>
              <a:rPr lang="it-IT" b="0" i="0" dirty="0" err="1">
                <a:solidFill>
                  <a:srgbClr val="1B1B1B"/>
                </a:solidFill>
                <a:effectLst/>
                <a:latin typeface="Cambria" panose="02040503050406030204" pitchFamily="18" charset="0"/>
              </a:rPr>
              <a:t>Obesitystepupteam</a:t>
            </a:r>
            <a:r>
              <a:rPr lang="it-IT" b="0" i="0" dirty="0">
                <a:solidFill>
                  <a:srgbClr val="1B1B1B"/>
                </a:solidFill>
                <a:effectLst/>
                <a:latin typeface="Cambria" panose="02040503050406030204" pitchFamily="18" charset="0"/>
              </a:rPr>
              <a:t>".  scala RAND a nove punti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solidFill>
                  <a:srgbClr val="1B1B1B"/>
                </a:solidFill>
                <a:effectLst/>
                <a:latin typeface="Cambria" panose="02040503050406030204" pitchFamily="18" charset="0"/>
              </a:rPr>
              <a:t>La valutazione mediana degli esperti è stata di 9 per 6 affermazioni e di 8 per le restanti 4. </a:t>
            </a:r>
          </a:p>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8</a:t>
            </a:fld>
            <a:endParaRPr lang="it-IT"/>
          </a:p>
        </p:txBody>
      </p:sp>
    </p:spTree>
    <p:extLst>
      <p:ext uri="{BB962C8B-B14F-4D97-AF65-F5344CB8AC3E}">
        <p14:creationId xmlns:p14="http://schemas.microsoft.com/office/powerpoint/2010/main" val="2556102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9</a:t>
            </a:fld>
            <a:endParaRPr lang="it-IT"/>
          </a:p>
        </p:txBody>
      </p:sp>
    </p:spTree>
    <p:extLst>
      <p:ext uri="{BB962C8B-B14F-4D97-AF65-F5344CB8AC3E}">
        <p14:creationId xmlns:p14="http://schemas.microsoft.com/office/powerpoint/2010/main" val="991092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0DF73C-3BE8-4B41-94FD-7C98034F7A49}" type="slidenum">
              <a:rPr lang="it-IT" smtClean="0"/>
              <a:t>10</a:t>
            </a:fld>
            <a:endParaRPr lang="it-IT"/>
          </a:p>
        </p:txBody>
      </p:sp>
    </p:spTree>
    <p:extLst>
      <p:ext uri="{BB962C8B-B14F-4D97-AF65-F5344CB8AC3E}">
        <p14:creationId xmlns:p14="http://schemas.microsoft.com/office/powerpoint/2010/main" val="3314552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AA3D8A1-A37F-6D4B-A1F5-8D694A75934A}" type="datetimeFigureOut">
              <a:rPr lang="it-IT" smtClean="0"/>
              <a:t>25/09/25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1ECBEE-663F-1740-A3ED-CA086F64A7FD}" type="slidenum">
              <a:rPr lang="it-IT" smtClean="0"/>
              <a:t>‹N›</a:t>
            </a:fld>
            <a:endParaRPr lang="it-IT"/>
          </a:p>
        </p:txBody>
      </p:sp>
    </p:spTree>
    <p:extLst>
      <p:ext uri="{BB962C8B-B14F-4D97-AF65-F5344CB8AC3E}">
        <p14:creationId xmlns:p14="http://schemas.microsoft.com/office/powerpoint/2010/main" val="389616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AA3D8A1-A37F-6D4B-A1F5-8D694A75934A}" type="datetimeFigureOut">
              <a:rPr lang="it-IT" smtClean="0"/>
              <a:t>25/09/25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1ECBEE-663F-1740-A3ED-CA086F64A7FD}" type="slidenum">
              <a:rPr lang="it-IT" smtClean="0"/>
              <a:t>‹N›</a:t>
            </a:fld>
            <a:endParaRPr lang="it-IT"/>
          </a:p>
        </p:txBody>
      </p:sp>
    </p:spTree>
    <p:extLst>
      <p:ext uri="{BB962C8B-B14F-4D97-AF65-F5344CB8AC3E}">
        <p14:creationId xmlns:p14="http://schemas.microsoft.com/office/powerpoint/2010/main" val="1603637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AA3D8A1-A37F-6D4B-A1F5-8D694A75934A}" type="datetimeFigureOut">
              <a:rPr lang="it-IT" smtClean="0"/>
              <a:t>25/09/25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1ECBEE-663F-1740-A3ED-CA086F64A7FD}" type="slidenum">
              <a:rPr lang="it-IT" smtClean="0"/>
              <a:t>‹N›</a:t>
            </a:fld>
            <a:endParaRPr lang="it-IT"/>
          </a:p>
        </p:txBody>
      </p:sp>
    </p:spTree>
    <p:extLst>
      <p:ext uri="{BB962C8B-B14F-4D97-AF65-F5344CB8AC3E}">
        <p14:creationId xmlns:p14="http://schemas.microsoft.com/office/powerpoint/2010/main" val="2613698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rgbClr val="939AA7"/>
                </a:solidFill>
              </a:defRPr>
            </a:lvl1pPr>
          </a:lstStyle>
          <a:p>
            <a:pPr lvl="0"/>
            <a:r>
              <a:rPr lang="en-GB"/>
              <a:t>Insert notes</a:t>
            </a:r>
          </a:p>
        </p:txBody>
      </p:sp>
    </p:spTree>
    <p:extLst>
      <p:ext uri="{BB962C8B-B14F-4D97-AF65-F5344CB8AC3E}">
        <p14:creationId xmlns:p14="http://schemas.microsoft.com/office/powerpoint/2010/main" val="239853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endParaRPr lang="en-GB" dirty="0"/>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D8EFBA9E-C030-444A-9468-E2FEE5B115AE}" type="datetime3">
              <a:rPr lang="en-US" smtClean="0"/>
              <a:t>25 September 2025</a:t>
            </a:fld>
            <a:endParaRPr lang="en-GB" dirty="0"/>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‹N›</a:t>
            </a:fld>
            <a:endParaRPr lang="en-GB" dirty="0"/>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vert="horz" lIns="0" tIns="0" rIns="0" bIns="0" rtlCol="0" anchor="b">
            <a:noAutofit/>
          </a:bodyPr>
          <a:lstStyle>
            <a:lvl1pPr marL="0" indent="0">
              <a:buNone/>
              <a:defRPr lang="en-GB" sz="1067" i="1" dirty="0"/>
            </a:lvl1pPr>
          </a:lstStyle>
          <a:p>
            <a:pPr marL="269993" lvl="0" indent="-269993"/>
            <a:r>
              <a:rPr lang="en-GB" dirty="0"/>
              <a:t>Insert notes</a:t>
            </a:r>
          </a:p>
        </p:txBody>
      </p:sp>
    </p:spTree>
    <p:extLst>
      <p:ext uri="{BB962C8B-B14F-4D97-AF65-F5344CB8AC3E}">
        <p14:creationId xmlns:p14="http://schemas.microsoft.com/office/powerpoint/2010/main" val="2406281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AA3D8A1-A37F-6D4B-A1F5-8D694A75934A}" type="datetimeFigureOut">
              <a:rPr lang="it-IT" smtClean="0"/>
              <a:t>25/09/25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1ECBEE-663F-1740-A3ED-CA086F64A7FD}" type="slidenum">
              <a:rPr lang="it-IT" smtClean="0"/>
              <a:t>‹N›</a:t>
            </a:fld>
            <a:endParaRPr lang="it-IT"/>
          </a:p>
        </p:txBody>
      </p:sp>
    </p:spTree>
    <p:extLst>
      <p:ext uri="{BB962C8B-B14F-4D97-AF65-F5344CB8AC3E}">
        <p14:creationId xmlns:p14="http://schemas.microsoft.com/office/powerpoint/2010/main" val="267379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AA3D8A1-A37F-6D4B-A1F5-8D694A75934A}" type="datetimeFigureOut">
              <a:rPr lang="it-IT" smtClean="0"/>
              <a:t>25/09/25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1ECBEE-663F-1740-A3ED-CA086F64A7FD}" type="slidenum">
              <a:rPr lang="it-IT" smtClean="0"/>
              <a:t>‹N›</a:t>
            </a:fld>
            <a:endParaRPr lang="it-IT"/>
          </a:p>
        </p:txBody>
      </p:sp>
    </p:spTree>
    <p:extLst>
      <p:ext uri="{BB962C8B-B14F-4D97-AF65-F5344CB8AC3E}">
        <p14:creationId xmlns:p14="http://schemas.microsoft.com/office/powerpoint/2010/main" val="1067018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AA3D8A1-A37F-6D4B-A1F5-8D694A75934A}" type="datetimeFigureOut">
              <a:rPr lang="it-IT" smtClean="0"/>
              <a:t>25/09/25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71ECBEE-663F-1740-A3ED-CA086F64A7FD}" type="slidenum">
              <a:rPr lang="it-IT" smtClean="0"/>
              <a:t>‹N›</a:t>
            </a:fld>
            <a:endParaRPr lang="it-IT"/>
          </a:p>
        </p:txBody>
      </p:sp>
    </p:spTree>
    <p:extLst>
      <p:ext uri="{BB962C8B-B14F-4D97-AF65-F5344CB8AC3E}">
        <p14:creationId xmlns:p14="http://schemas.microsoft.com/office/powerpoint/2010/main" val="3554089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AA3D8A1-A37F-6D4B-A1F5-8D694A75934A}" type="datetimeFigureOut">
              <a:rPr lang="it-IT" smtClean="0"/>
              <a:t>25/09/25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71ECBEE-663F-1740-A3ED-CA086F64A7FD}" type="slidenum">
              <a:rPr lang="it-IT" smtClean="0"/>
              <a:t>‹N›</a:t>
            </a:fld>
            <a:endParaRPr lang="it-IT"/>
          </a:p>
        </p:txBody>
      </p:sp>
    </p:spTree>
    <p:extLst>
      <p:ext uri="{BB962C8B-B14F-4D97-AF65-F5344CB8AC3E}">
        <p14:creationId xmlns:p14="http://schemas.microsoft.com/office/powerpoint/2010/main" val="1352262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AA3D8A1-A37F-6D4B-A1F5-8D694A75934A}" type="datetimeFigureOut">
              <a:rPr lang="it-IT" smtClean="0"/>
              <a:t>25/09/25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571ECBEE-663F-1740-A3ED-CA086F64A7FD}" type="slidenum">
              <a:rPr lang="it-IT" smtClean="0"/>
              <a:t>‹N›</a:t>
            </a:fld>
            <a:endParaRPr lang="it-IT"/>
          </a:p>
        </p:txBody>
      </p:sp>
    </p:spTree>
    <p:extLst>
      <p:ext uri="{BB962C8B-B14F-4D97-AF65-F5344CB8AC3E}">
        <p14:creationId xmlns:p14="http://schemas.microsoft.com/office/powerpoint/2010/main" val="3463890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A3D8A1-A37F-6D4B-A1F5-8D694A75934A}" type="datetimeFigureOut">
              <a:rPr lang="it-IT" smtClean="0"/>
              <a:t>25/09/25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71ECBEE-663F-1740-A3ED-CA086F64A7FD}" type="slidenum">
              <a:rPr lang="it-IT" smtClean="0"/>
              <a:t>‹N›</a:t>
            </a:fld>
            <a:endParaRPr lang="it-IT"/>
          </a:p>
        </p:txBody>
      </p:sp>
    </p:spTree>
    <p:extLst>
      <p:ext uri="{BB962C8B-B14F-4D97-AF65-F5344CB8AC3E}">
        <p14:creationId xmlns:p14="http://schemas.microsoft.com/office/powerpoint/2010/main" val="2037657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AA3D8A1-A37F-6D4B-A1F5-8D694A75934A}" type="datetimeFigureOut">
              <a:rPr lang="it-IT" smtClean="0"/>
              <a:t>25/09/25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71ECBEE-663F-1740-A3ED-CA086F64A7FD}" type="slidenum">
              <a:rPr lang="it-IT" smtClean="0"/>
              <a:t>‹N›</a:t>
            </a:fld>
            <a:endParaRPr lang="it-IT"/>
          </a:p>
        </p:txBody>
      </p:sp>
    </p:spTree>
    <p:extLst>
      <p:ext uri="{BB962C8B-B14F-4D97-AF65-F5344CB8AC3E}">
        <p14:creationId xmlns:p14="http://schemas.microsoft.com/office/powerpoint/2010/main" val="4022510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AA3D8A1-A37F-6D4B-A1F5-8D694A75934A}" type="datetimeFigureOut">
              <a:rPr lang="it-IT" smtClean="0"/>
              <a:t>25/09/25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71ECBEE-663F-1740-A3ED-CA086F64A7FD}" type="slidenum">
              <a:rPr lang="it-IT" smtClean="0"/>
              <a:t>‹N›</a:t>
            </a:fld>
            <a:endParaRPr lang="it-IT"/>
          </a:p>
        </p:txBody>
      </p:sp>
    </p:spTree>
    <p:extLst>
      <p:ext uri="{BB962C8B-B14F-4D97-AF65-F5344CB8AC3E}">
        <p14:creationId xmlns:p14="http://schemas.microsoft.com/office/powerpoint/2010/main" val="99537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3D8A1-A37F-6D4B-A1F5-8D694A75934A}" type="datetimeFigureOut">
              <a:rPr lang="it-IT" smtClean="0"/>
              <a:t>25/09/25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ECBEE-663F-1740-A3ED-CA086F64A7FD}" type="slidenum">
              <a:rPr lang="it-IT" smtClean="0"/>
              <a:t>‹N›</a:t>
            </a:fld>
            <a:endParaRPr lang="it-IT"/>
          </a:p>
        </p:txBody>
      </p:sp>
    </p:spTree>
    <p:extLst>
      <p:ext uri="{BB962C8B-B14F-4D97-AF65-F5344CB8AC3E}">
        <p14:creationId xmlns:p14="http://schemas.microsoft.com/office/powerpoint/2010/main" val="52520346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6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www.siprec.it/siprec-flipbook/DOCUMENTO-SIPREC-2022/" TargetMode="External"/><Relationship Id="rId4" Type="http://schemas.openxmlformats.org/officeDocument/2006/relationships/image" Target="../media/image76.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6" Type="http://schemas.openxmlformats.org/officeDocument/2006/relationships/customXml" Target="../ink/ink10.xml"/><Relationship Id="rId21" Type="http://schemas.openxmlformats.org/officeDocument/2006/relationships/image" Target="../media/image17.png"/><Relationship Id="rId34" Type="http://schemas.openxmlformats.org/officeDocument/2006/relationships/customXml" Target="../ink/ink14.xml"/><Relationship Id="rId42" Type="http://schemas.openxmlformats.org/officeDocument/2006/relationships/customXml" Target="../ink/ink18.xml"/><Relationship Id="rId47" Type="http://schemas.openxmlformats.org/officeDocument/2006/relationships/image" Target="../media/image30.png"/><Relationship Id="rId50" Type="http://schemas.openxmlformats.org/officeDocument/2006/relationships/customXml" Target="../ink/ink22.xml"/><Relationship Id="rId55" Type="http://schemas.openxmlformats.org/officeDocument/2006/relationships/image" Target="../media/image34.png"/><Relationship Id="rId63" Type="http://schemas.openxmlformats.org/officeDocument/2006/relationships/image" Target="../media/image38.png"/><Relationship Id="rId7" Type="http://schemas.openxmlformats.org/officeDocument/2006/relationships/image" Target="../media/image8.png"/><Relationship Id="rId2" Type="http://schemas.openxmlformats.org/officeDocument/2006/relationships/notesSlide" Target="../notesSlides/notesSlide7.xml"/><Relationship Id="rId16" Type="http://schemas.openxmlformats.org/officeDocument/2006/relationships/customXml" Target="../ink/ink5.xml"/><Relationship Id="rId29" Type="http://schemas.openxmlformats.org/officeDocument/2006/relationships/image" Target="../media/image21.png"/><Relationship Id="rId11" Type="http://schemas.openxmlformats.org/officeDocument/2006/relationships/image" Target="../media/image120.png"/><Relationship Id="rId24" Type="http://schemas.openxmlformats.org/officeDocument/2006/relationships/customXml" Target="../ink/ink9.xml"/><Relationship Id="rId32" Type="http://schemas.openxmlformats.org/officeDocument/2006/relationships/customXml" Target="../ink/ink13.xml"/><Relationship Id="rId37" Type="http://schemas.openxmlformats.org/officeDocument/2006/relationships/image" Target="../media/image25.png"/><Relationship Id="rId40" Type="http://schemas.openxmlformats.org/officeDocument/2006/relationships/customXml" Target="../ink/ink17.xml"/><Relationship Id="rId45" Type="http://schemas.openxmlformats.org/officeDocument/2006/relationships/image" Target="../media/image29.png"/><Relationship Id="rId53" Type="http://schemas.openxmlformats.org/officeDocument/2006/relationships/image" Target="../media/image33.png"/><Relationship Id="rId58" Type="http://schemas.openxmlformats.org/officeDocument/2006/relationships/customXml" Target="../ink/ink26.xml"/><Relationship Id="rId66" Type="http://schemas.openxmlformats.org/officeDocument/2006/relationships/customXml" Target="../ink/ink30.xml"/><Relationship Id="rId5" Type="http://schemas.openxmlformats.org/officeDocument/2006/relationships/image" Target="../media/image11.png"/><Relationship Id="rId61" Type="http://schemas.openxmlformats.org/officeDocument/2006/relationships/image" Target="../media/image37.png"/><Relationship Id="rId19" Type="http://schemas.openxmlformats.org/officeDocument/2006/relationships/image" Target="../media/image16.png"/><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image" Target="../media/image20.png"/><Relationship Id="rId30" Type="http://schemas.openxmlformats.org/officeDocument/2006/relationships/customXml" Target="../ink/ink12.xml"/><Relationship Id="rId35" Type="http://schemas.openxmlformats.org/officeDocument/2006/relationships/image" Target="../media/image24.png"/><Relationship Id="rId43" Type="http://schemas.openxmlformats.org/officeDocument/2006/relationships/image" Target="../media/image28.png"/><Relationship Id="rId48" Type="http://schemas.openxmlformats.org/officeDocument/2006/relationships/customXml" Target="../ink/ink21.xml"/><Relationship Id="rId56" Type="http://schemas.openxmlformats.org/officeDocument/2006/relationships/customXml" Target="../ink/ink25.xml"/><Relationship Id="rId64" Type="http://schemas.openxmlformats.org/officeDocument/2006/relationships/customXml" Target="../ink/ink29.xml"/><Relationship Id="rId8" Type="http://schemas.openxmlformats.org/officeDocument/2006/relationships/customXml" Target="../ink/ink1.xml"/><Relationship Id="rId51" Type="http://schemas.openxmlformats.org/officeDocument/2006/relationships/image" Target="../media/image32.png"/><Relationship Id="rId3" Type="http://schemas.openxmlformats.org/officeDocument/2006/relationships/image" Target="../media/image9.png"/><Relationship Id="rId12" Type="http://schemas.openxmlformats.org/officeDocument/2006/relationships/customXml" Target="../ink/ink3.xml"/><Relationship Id="rId17" Type="http://schemas.openxmlformats.org/officeDocument/2006/relationships/image" Target="../media/image15.png"/><Relationship Id="rId25" Type="http://schemas.openxmlformats.org/officeDocument/2006/relationships/image" Target="../media/image19.png"/><Relationship Id="rId33" Type="http://schemas.openxmlformats.org/officeDocument/2006/relationships/image" Target="../media/image23.png"/><Relationship Id="rId38" Type="http://schemas.openxmlformats.org/officeDocument/2006/relationships/customXml" Target="../ink/ink16.xml"/><Relationship Id="rId46" Type="http://schemas.openxmlformats.org/officeDocument/2006/relationships/customXml" Target="../ink/ink20.xml"/><Relationship Id="rId59" Type="http://schemas.openxmlformats.org/officeDocument/2006/relationships/image" Target="../media/image36.png"/><Relationship Id="rId67" Type="http://schemas.openxmlformats.org/officeDocument/2006/relationships/image" Target="../media/image40.png"/><Relationship Id="rId20" Type="http://schemas.openxmlformats.org/officeDocument/2006/relationships/customXml" Target="../ink/ink7.xml"/><Relationship Id="rId41" Type="http://schemas.openxmlformats.org/officeDocument/2006/relationships/image" Target="../media/image27.png"/><Relationship Id="rId54" Type="http://schemas.openxmlformats.org/officeDocument/2006/relationships/customXml" Target="../ink/ink24.xml"/><Relationship Id="rId62" Type="http://schemas.openxmlformats.org/officeDocument/2006/relationships/customXml" Target="../ink/ink28.xml"/><Relationship Id="rId1" Type="http://schemas.openxmlformats.org/officeDocument/2006/relationships/slideLayout" Target="../slideLayouts/slideLayout2.xml"/><Relationship Id="rId6" Type="http://schemas.openxmlformats.org/officeDocument/2006/relationships/image" Target="../media/image12.png"/><Relationship Id="rId15" Type="http://schemas.openxmlformats.org/officeDocument/2006/relationships/image" Target="../media/image14.png"/><Relationship Id="rId23" Type="http://schemas.openxmlformats.org/officeDocument/2006/relationships/image" Target="../media/image18.png"/><Relationship Id="rId28" Type="http://schemas.openxmlformats.org/officeDocument/2006/relationships/customXml" Target="../ink/ink11.xml"/><Relationship Id="rId36" Type="http://schemas.openxmlformats.org/officeDocument/2006/relationships/customXml" Target="../ink/ink15.xml"/><Relationship Id="rId49" Type="http://schemas.openxmlformats.org/officeDocument/2006/relationships/image" Target="../media/image31.png"/><Relationship Id="rId57" Type="http://schemas.openxmlformats.org/officeDocument/2006/relationships/image" Target="../media/image35.png"/><Relationship Id="rId10" Type="http://schemas.openxmlformats.org/officeDocument/2006/relationships/customXml" Target="../ink/ink2.xml"/><Relationship Id="rId31" Type="http://schemas.openxmlformats.org/officeDocument/2006/relationships/image" Target="../media/image22.png"/><Relationship Id="rId44" Type="http://schemas.openxmlformats.org/officeDocument/2006/relationships/customXml" Target="../ink/ink19.xml"/><Relationship Id="rId52" Type="http://schemas.openxmlformats.org/officeDocument/2006/relationships/customXml" Target="../ink/ink23.xml"/><Relationship Id="rId60" Type="http://schemas.openxmlformats.org/officeDocument/2006/relationships/customXml" Target="../ink/ink27.xml"/><Relationship Id="rId65" Type="http://schemas.openxmlformats.org/officeDocument/2006/relationships/image" Target="../media/image39.png"/><Relationship Id="rId4" Type="http://schemas.openxmlformats.org/officeDocument/2006/relationships/image" Target="../media/image10.png"/><Relationship Id="rId9" Type="http://schemas.openxmlformats.org/officeDocument/2006/relationships/image" Target="../media/image116.png"/><Relationship Id="rId13" Type="http://schemas.openxmlformats.org/officeDocument/2006/relationships/image" Target="../media/image13.png"/><Relationship Id="rId18" Type="http://schemas.openxmlformats.org/officeDocument/2006/relationships/customXml" Target="../ink/ink6.xml"/><Relationship Id="rId3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descr="Immagine che contiene testo, acqua, spiaggia, schermata&#10;&#10;Descrizione generata automaticamente">
            <a:extLst>
              <a:ext uri="{FF2B5EF4-FFF2-40B4-BE49-F238E27FC236}">
                <a16:creationId xmlns:a16="http://schemas.microsoft.com/office/drawing/2014/main" id="{810A234E-29B5-210F-4BD1-3CB78BF40A9C}"/>
              </a:ext>
            </a:extLst>
          </p:cNvPr>
          <p:cNvPicPr>
            <a:picLocks noChangeAspect="1"/>
          </p:cNvPicPr>
          <p:nvPr/>
        </p:nvPicPr>
        <p:blipFill>
          <a:blip r:embed="rId2"/>
          <a:stretch>
            <a:fillRect/>
          </a:stretch>
        </p:blipFill>
        <p:spPr>
          <a:xfrm>
            <a:off x="315049" y="240632"/>
            <a:ext cx="5291667" cy="6463869"/>
          </a:xfrm>
          <a:prstGeom prst="rect">
            <a:avLst/>
          </a:prstGeom>
        </p:spPr>
      </p:pic>
      <p:pic>
        <p:nvPicPr>
          <p:cNvPr id="5" name="Immagine 4" descr="Immagine che contiene testo, Carattere&#10;&#10;Descrizione generata automaticamente">
            <a:extLst>
              <a:ext uri="{FF2B5EF4-FFF2-40B4-BE49-F238E27FC236}">
                <a16:creationId xmlns:a16="http://schemas.microsoft.com/office/drawing/2014/main" id="{152CB8B7-1309-6D07-22B9-5C309FEA5FF9}"/>
              </a:ext>
            </a:extLst>
          </p:cNvPr>
          <p:cNvPicPr>
            <a:picLocks noChangeAspect="1"/>
          </p:cNvPicPr>
          <p:nvPr/>
        </p:nvPicPr>
        <p:blipFill>
          <a:blip r:embed="rId3"/>
          <a:stretch>
            <a:fillRect/>
          </a:stretch>
        </p:blipFill>
        <p:spPr>
          <a:xfrm>
            <a:off x="6096000" y="2183117"/>
            <a:ext cx="5291667" cy="1045104"/>
          </a:xfrm>
          <a:prstGeom prst="rect">
            <a:avLst/>
          </a:prstGeom>
        </p:spPr>
      </p:pic>
      <p:sp>
        <p:nvSpPr>
          <p:cNvPr id="2" name="CasellaDiTesto 1">
            <a:extLst>
              <a:ext uri="{FF2B5EF4-FFF2-40B4-BE49-F238E27FC236}">
                <a16:creationId xmlns:a16="http://schemas.microsoft.com/office/drawing/2014/main" id="{FDC82817-07C2-83BD-63BE-79E30B3690E9}"/>
              </a:ext>
            </a:extLst>
          </p:cNvPr>
          <p:cNvSpPr txBox="1"/>
          <p:nvPr/>
        </p:nvSpPr>
        <p:spPr>
          <a:xfrm>
            <a:off x="7021008" y="4817660"/>
            <a:ext cx="3441648" cy="923330"/>
          </a:xfrm>
          <a:prstGeom prst="rect">
            <a:avLst/>
          </a:prstGeom>
          <a:noFill/>
        </p:spPr>
        <p:txBody>
          <a:bodyPr wrap="none" rtlCol="0">
            <a:spAutoFit/>
          </a:bodyPr>
          <a:lstStyle/>
          <a:p>
            <a:pPr algn="ctr"/>
            <a:r>
              <a:rPr lang="it-IT" dirty="0"/>
              <a:t>Dott. Fabio Guccione </a:t>
            </a:r>
          </a:p>
          <a:p>
            <a:pPr algn="ctr"/>
            <a:r>
              <a:rPr lang="it-IT" dirty="0"/>
              <a:t>Policlinico «</a:t>
            </a:r>
            <a:r>
              <a:rPr lang="it-IT" dirty="0" err="1"/>
              <a:t>G.Martino</a:t>
            </a:r>
            <a:r>
              <a:rPr lang="it-IT" dirty="0"/>
              <a:t>» di Messina</a:t>
            </a:r>
          </a:p>
          <a:p>
            <a:pPr algn="ctr"/>
            <a:r>
              <a:rPr lang="it-IT" dirty="0"/>
              <a:t>Centro di Eccellenza </a:t>
            </a:r>
            <a:r>
              <a:rPr lang="it-IT" dirty="0" err="1"/>
              <a:t>Sicob</a:t>
            </a:r>
            <a:r>
              <a:rPr lang="it-IT" dirty="0"/>
              <a:t> Messina</a:t>
            </a:r>
          </a:p>
        </p:txBody>
      </p:sp>
    </p:spTree>
    <p:extLst>
      <p:ext uri="{BB962C8B-B14F-4D97-AF65-F5344CB8AC3E}">
        <p14:creationId xmlns:p14="http://schemas.microsoft.com/office/powerpoint/2010/main" val="3626586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descr="Immagine che contiene testo, schermata, Sito Web, Pagina Web&#10;&#10;Descrizione generata automaticamente">
            <a:extLst>
              <a:ext uri="{FF2B5EF4-FFF2-40B4-BE49-F238E27FC236}">
                <a16:creationId xmlns:a16="http://schemas.microsoft.com/office/drawing/2014/main" id="{7D32D1A9-53F2-19B9-D9D2-20B30B40C4B1}"/>
              </a:ext>
            </a:extLst>
          </p:cNvPr>
          <p:cNvPicPr>
            <a:picLocks noChangeAspect="1"/>
          </p:cNvPicPr>
          <p:nvPr/>
        </p:nvPicPr>
        <p:blipFill>
          <a:blip r:embed="rId3"/>
          <a:stretch>
            <a:fillRect/>
          </a:stretch>
        </p:blipFill>
        <p:spPr>
          <a:xfrm>
            <a:off x="228600" y="85900"/>
            <a:ext cx="11799277" cy="6719257"/>
          </a:xfrm>
          <a:prstGeom prst="rect">
            <a:avLst/>
          </a:prstGeom>
        </p:spPr>
      </p:pic>
    </p:spTree>
    <p:extLst>
      <p:ext uri="{BB962C8B-B14F-4D97-AF65-F5344CB8AC3E}">
        <p14:creationId xmlns:p14="http://schemas.microsoft.com/office/powerpoint/2010/main" val="1762127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descr="Immagine che contiene testo, schermata, scheletro&#10;&#10;Descrizione generata automaticamente">
            <a:extLst>
              <a:ext uri="{FF2B5EF4-FFF2-40B4-BE49-F238E27FC236}">
                <a16:creationId xmlns:a16="http://schemas.microsoft.com/office/drawing/2014/main" id="{51D0F364-2EA9-3D6F-E9B7-41A3006246E4}"/>
              </a:ext>
            </a:extLst>
          </p:cNvPr>
          <p:cNvPicPr>
            <a:picLocks noChangeAspect="1"/>
          </p:cNvPicPr>
          <p:nvPr/>
        </p:nvPicPr>
        <p:blipFill>
          <a:blip r:embed="rId3"/>
          <a:stretch>
            <a:fillRect/>
          </a:stretch>
        </p:blipFill>
        <p:spPr>
          <a:xfrm>
            <a:off x="-27124" y="722671"/>
            <a:ext cx="12164882" cy="5456903"/>
          </a:xfrm>
          <a:prstGeom prst="rect">
            <a:avLst/>
          </a:prstGeom>
        </p:spPr>
      </p:pic>
    </p:spTree>
    <p:extLst>
      <p:ext uri="{BB962C8B-B14F-4D97-AF65-F5344CB8AC3E}">
        <p14:creationId xmlns:p14="http://schemas.microsoft.com/office/powerpoint/2010/main" val="1587364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descr="Immagine che contiene vestiti, disegno, illustrazione, cartone animato&#10;&#10;Descrizione generata automaticamente">
            <a:extLst>
              <a:ext uri="{FF2B5EF4-FFF2-40B4-BE49-F238E27FC236}">
                <a16:creationId xmlns:a16="http://schemas.microsoft.com/office/drawing/2014/main" id="{D12B6AB4-38A5-142C-7DC7-4EB073C76EEF}"/>
              </a:ext>
            </a:extLst>
          </p:cNvPr>
          <p:cNvPicPr>
            <a:picLocks noChangeAspect="1"/>
          </p:cNvPicPr>
          <p:nvPr/>
        </p:nvPicPr>
        <p:blipFill>
          <a:blip r:embed="rId3"/>
          <a:stretch>
            <a:fillRect/>
          </a:stretch>
        </p:blipFill>
        <p:spPr>
          <a:xfrm>
            <a:off x="977308" y="1229709"/>
            <a:ext cx="4137401" cy="4984823"/>
          </a:xfrm>
          <a:prstGeom prst="rect">
            <a:avLst/>
          </a:prstGeom>
        </p:spPr>
      </p:pic>
      <p:pic>
        <p:nvPicPr>
          <p:cNvPr id="3" name="Immagine 2" descr="Immagine che contiene testo, schermata, Carattere, design&#10;&#10;Descrizione generata automaticamente">
            <a:extLst>
              <a:ext uri="{FF2B5EF4-FFF2-40B4-BE49-F238E27FC236}">
                <a16:creationId xmlns:a16="http://schemas.microsoft.com/office/drawing/2014/main" id="{563F8890-50C3-715F-E9AB-E2A7BC875D6D}"/>
              </a:ext>
            </a:extLst>
          </p:cNvPr>
          <p:cNvPicPr>
            <a:picLocks noChangeAspect="1"/>
          </p:cNvPicPr>
          <p:nvPr/>
        </p:nvPicPr>
        <p:blipFill>
          <a:blip r:embed="rId4"/>
          <a:stretch>
            <a:fillRect/>
          </a:stretch>
        </p:blipFill>
        <p:spPr>
          <a:xfrm>
            <a:off x="5817477" y="136684"/>
            <a:ext cx="5975130" cy="6682240"/>
          </a:xfrm>
          <a:prstGeom prst="rect">
            <a:avLst/>
          </a:prstGeom>
        </p:spPr>
      </p:pic>
    </p:spTree>
    <p:extLst>
      <p:ext uri="{BB962C8B-B14F-4D97-AF65-F5344CB8AC3E}">
        <p14:creationId xmlns:p14="http://schemas.microsoft.com/office/powerpoint/2010/main" val="30100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Sito Web, Pagina Web&#10;&#10;Descrizione generata automaticamente">
            <a:extLst>
              <a:ext uri="{FF2B5EF4-FFF2-40B4-BE49-F238E27FC236}">
                <a16:creationId xmlns:a16="http://schemas.microsoft.com/office/drawing/2014/main" id="{F828097F-FEDA-3EC8-B011-82B59576184E}"/>
              </a:ext>
            </a:extLst>
          </p:cNvPr>
          <p:cNvPicPr>
            <a:picLocks noChangeAspect="1"/>
          </p:cNvPicPr>
          <p:nvPr/>
        </p:nvPicPr>
        <p:blipFill>
          <a:blip r:embed="rId3"/>
          <a:stretch>
            <a:fillRect/>
          </a:stretch>
        </p:blipFill>
        <p:spPr>
          <a:xfrm>
            <a:off x="4984955" y="0"/>
            <a:ext cx="7207045" cy="6858000"/>
          </a:xfrm>
          <a:prstGeom prst="rect">
            <a:avLst/>
          </a:prstGeom>
        </p:spPr>
      </p:pic>
      <p:pic>
        <p:nvPicPr>
          <p:cNvPr id="5" name="Immagine 4" descr="Immagine che contiene testo, schermata, Carattere&#10;&#10;Descrizione generata automaticamente">
            <a:extLst>
              <a:ext uri="{FF2B5EF4-FFF2-40B4-BE49-F238E27FC236}">
                <a16:creationId xmlns:a16="http://schemas.microsoft.com/office/drawing/2014/main" id="{3A88472F-B383-CDE4-C41D-959441913E98}"/>
              </a:ext>
            </a:extLst>
          </p:cNvPr>
          <p:cNvPicPr>
            <a:picLocks noChangeAspect="1"/>
          </p:cNvPicPr>
          <p:nvPr/>
        </p:nvPicPr>
        <p:blipFill>
          <a:blip r:embed="rId4"/>
          <a:stretch>
            <a:fillRect/>
          </a:stretch>
        </p:blipFill>
        <p:spPr>
          <a:xfrm>
            <a:off x="305895" y="2615871"/>
            <a:ext cx="4531576" cy="1626257"/>
          </a:xfrm>
          <a:prstGeom prst="rect">
            <a:avLst/>
          </a:prstGeom>
        </p:spPr>
      </p:pic>
    </p:spTree>
    <p:extLst>
      <p:ext uri="{BB962C8B-B14F-4D97-AF65-F5344CB8AC3E}">
        <p14:creationId xmlns:p14="http://schemas.microsoft.com/office/powerpoint/2010/main" val="1420155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Carattere&#10;&#10;Descrizione generata automaticamente">
            <a:extLst>
              <a:ext uri="{FF2B5EF4-FFF2-40B4-BE49-F238E27FC236}">
                <a16:creationId xmlns:a16="http://schemas.microsoft.com/office/drawing/2014/main" id="{8CBECC9F-FEF7-0D3A-6805-9E044529DFE0}"/>
              </a:ext>
            </a:extLst>
          </p:cNvPr>
          <p:cNvPicPr>
            <a:picLocks noChangeAspect="1"/>
          </p:cNvPicPr>
          <p:nvPr/>
        </p:nvPicPr>
        <p:blipFill>
          <a:blip r:embed="rId2"/>
          <a:stretch>
            <a:fillRect/>
          </a:stretch>
        </p:blipFill>
        <p:spPr>
          <a:xfrm>
            <a:off x="3494313" y="60451"/>
            <a:ext cx="5061857" cy="1713779"/>
          </a:xfrm>
          <a:prstGeom prst="rect">
            <a:avLst/>
          </a:prstGeom>
        </p:spPr>
      </p:pic>
      <p:sp>
        <p:nvSpPr>
          <p:cNvPr id="5" name="CasellaDiTesto 4">
            <a:extLst>
              <a:ext uri="{FF2B5EF4-FFF2-40B4-BE49-F238E27FC236}">
                <a16:creationId xmlns:a16="http://schemas.microsoft.com/office/drawing/2014/main" id="{54ECDAA9-D027-3A64-9A79-9D6E65683F98}"/>
              </a:ext>
            </a:extLst>
          </p:cNvPr>
          <p:cNvSpPr txBox="1"/>
          <p:nvPr/>
        </p:nvSpPr>
        <p:spPr>
          <a:xfrm>
            <a:off x="634184" y="2125693"/>
            <a:ext cx="5195115" cy="193899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algn="ctr"/>
            <a:r>
              <a:rPr lang="it-IT" sz="2400" b="1" dirty="0"/>
              <a:t>Per la pratica clinica: </a:t>
            </a:r>
          </a:p>
          <a:p>
            <a:pPr algn="just"/>
            <a:r>
              <a:rPr lang="it-IT" sz="2400" dirty="0"/>
              <a:t>i medici dovranno integrare nella valutazione dell’obesità non solo il BMI, ma misurazioni addizionali e segni clinici permettendo interventi più tempestivi</a:t>
            </a:r>
          </a:p>
        </p:txBody>
      </p:sp>
      <p:sp>
        <p:nvSpPr>
          <p:cNvPr id="6" name="CasellaDiTesto 5">
            <a:extLst>
              <a:ext uri="{FF2B5EF4-FFF2-40B4-BE49-F238E27FC236}">
                <a16:creationId xmlns:a16="http://schemas.microsoft.com/office/drawing/2014/main" id="{08DD13F8-E949-4F20-4396-729A5919A23D}"/>
              </a:ext>
            </a:extLst>
          </p:cNvPr>
          <p:cNvSpPr txBox="1"/>
          <p:nvPr/>
        </p:nvSpPr>
        <p:spPr>
          <a:xfrm>
            <a:off x="6096000" y="1941027"/>
            <a:ext cx="5627915" cy="23083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algn="ctr"/>
            <a:r>
              <a:rPr lang="it-IT" sz="2400" b="1" dirty="0"/>
              <a:t>Per la politica sanitaria: </a:t>
            </a:r>
          </a:p>
          <a:p>
            <a:pPr algn="just"/>
            <a:r>
              <a:rPr lang="it-IT" sz="2400" dirty="0"/>
              <a:t>consentire una definizione universalmente riconosciuta può aiutare a definire linee guida, regolamentare quando siano indicate terapie farmacologiche o chirurgiche, decisioni di rimborso</a:t>
            </a:r>
          </a:p>
        </p:txBody>
      </p:sp>
      <p:sp>
        <p:nvSpPr>
          <p:cNvPr id="7" name="CasellaDiTesto 6">
            <a:extLst>
              <a:ext uri="{FF2B5EF4-FFF2-40B4-BE49-F238E27FC236}">
                <a16:creationId xmlns:a16="http://schemas.microsoft.com/office/drawing/2014/main" id="{F060EAA7-AE10-CF8C-27E6-AE5C6CADB687}"/>
              </a:ext>
            </a:extLst>
          </p:cNvPr>
          <p:cNvSpPr txBox="1"/>
          <p:nvPr/>
        </p:nvSpPr>
        <p:spPr>
          <a:xfrm>
            <a:off x="634184" y="4785481"/>
            <a:ext cx="5195115" cy="156966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algn="ctr"/>
            <a:r>
              <a:rPr lang="it-IT" sz="2400" b="1" dirty="0"/>
              <a:t>Per la prevenzione:</a:t>
            </a:r>
            <a:r>
              <a:rPr lang="it-IT" sz="2400" dirty="0"/>
              <a:t> </a:t>
            </a:r>
          </a:p>
          <a:p>
            <a:pPr algn="just"/>
            <a:r>
              <a:rPr lang="it-IT" sz="2400" dirty="0"/>
              <a:t>riconoscere la fase preclinica consente interventi preventivi prima che si instaurino danni d’organo o complicanze</a:t>
            </a:r>
          </a:p>
        </p:txBody>
      </p:sp>
      <p:sp>
        <p:nvSpPr>
          <p:cNvPr id="8" name="CasellaDiTesto 7">
            <a:extLst>
              <a:ext uri="{FF2B5EF4-FFF2-40B4-BE49-F238E27FC236}">
                <a16:creationId xmlns:a16="http://schemas.microsoft.com/office/drawing/2014/main" id="{0E6ED8DF-76FF-97EA-74AA-34AC7E0CF974}"/>
              </a:ext>
            </a:extLst>
          </p:cNvPr>
          <p:cNvSpPr txBox="1"/>
          <p:nvPr/>
        </p:nvSpPr>
        <p:spPr>
          <a:xfrm>
            <a:off x="6179568" y="4416149"/>
            <a:ext cx="5627915" cy="23083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algn="ctr"/>
            <a:r>
              <a:rPr lang="it-IT" sz="2400" b="1" dirty="0"/>
              <a:t>Sfida della stigmatizzazione: </a:t>
            </a:r>
          </a:p>
          <a:p>
            <a:pPr algn="just"/>
            <a:r>
              <a:rPr lang="it-IT" sz="2400" dirty="0"/>
              <a:t>il nuovo approccio tenta anche di ridurre lo stigma, definendo l’obesità come una malattia con criteri oggettivi e non semplicemente un giudizio estetico o morale</a:t>
            </a:r>
          </a:p>
        </p:txBody>
      </p:sp>
    </p:spTree>
    <p:extLst>
      <p:ext uri="{BB962C8B-B14F-4D97-AF65-F5344CB8AC3E}">
        <p14:creationId xmlns:p14="http://schemas.microsoft.com/office/powerpoint/2010/main" val="78647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1464C57-6ED9-07BD-AA9E-39C29644B08E}"/>
              </a:ext>
            </a:extLst>
          </p:cNvPr>
          <p:cNvPicPr>
            <a:picLocks noChangeAspect="1"/>
          </p:cNvPicPr>
          <p:nvPr/>
        </p:nvPicPr>
        <p:blipFill>
          <a:blip r:embed="rId3"/>
          <a:stretch>
            <a:fillRect/>
          </a:stretch>
        </p:blipFill>
        <p:spPr>
          <a:xfrm>
            <a:off x="301707" y="380838"/>
            <a:ext cx="5148072" cy="2342371"/>
          </a:xfrm>
          <a:prstGeom prst="rect">
            <a:avLst/>
          </a:prstGeom>
        </p:spPr>
      </p:pic>
      <p:pic>
        <p:nvPicPr>
          <p:cNvPr id="7" name="Immagine 6" descr="Immagine che contiene articolazione, scheletro, corpo&#10;&#10;Descrizione generata automaticamente">
            <a:extLst>
              <a:ext uri="{FF2B5EF4-FFF2-40B4-BE49-F238E27FC236}">
                <a16:creationId xmlns:a16="http://schemas.microsoft.com/office/drawing/2014/main" id="{DAD97DE2-8397-6952-E19E-743F137D2C2A}"/>
              </a:ext>
            </a:extLst>
          </p:cNvPr>
          <p:cNvPicPr>
            <a:picLocks noChangeAspect="1"/>
          </p:cNvPicPr>
          <p:nvPr/>
        </p:nvPicPr>
        <p:blipFill>
          <a:blip r:embed="rId4"/>
          <a:stretch>
            <a:fillRect/>
          </a:stretch>
        </p:blipFill>
        <p:spPr>
          <a:xfrm>
            <a:off x="553167" y="3879106"/>
            <a:ext cx="2322576" cy="2287737"/>
          </a:xfrm>
          <a:prstGeom prst="rect">
            <a:avLst/>
          </a:prstGeom>
        </p:spPr>
      </p:pic>
      <p:pic>
        <p:nvPicPr>
          <p:cNvPr id="9" name="Immagine 8" descr="Immagine che contiene Attrezzature mediche, assistenza sanitaria, medico, persona&#10;&#10;Descrizione generata automaticamente">
            <a:extLst>
              <a:ext uri="{FF2B5EF4-FFF2-40B4-BE49-F238E27FC236}">
                <a16:creationId xmlns:a16="http://schemas.microsoft.com/office/drawing/2014/main" id="{76EA71AF-B66C-551E-1303-2F4503A1A256}"/>
              </a:ext>
            </a:extLst>
          </p:cNvPr>
          <p:cNvPicPr>
            <a:picLocks noChangeAspect="1"/>
          </p:cNvPicPr>
          <p:nvPr/>
        </p:nvPicPr>
        <p:blipFill>
          <a:blip r:embed="rId5"/>
          <a:stretch>
            <a:fillRect/>
          </a:stretch>
        </p:blipFill>
        <p:spPr>
          <a:xfrm>
            <a:off x="3200165" y="4841256"/>
            <a:ext cx="2322576" cy="1178706"/>
          </a:xfrm>
          <a:prstGeom prst="rect">
            <a:avLst/>
          </a:prstGeom>
        </p:spPr>
      </p:pic>
      <p:pic>
        <p:nvPicPr>
          <p:cNvPr id="5" name="Immagine 4" descr="Immagine che contiene Dispositivo elettronico, gadget, elettrodomestico&#10;&#10;Descrizione generata automaticamente">
            <a:extLst>
              <a:ext uri="{FF2B5EF4-FFF2-40B4-BE49-F238E27FC236}">
                <a16:creationId xmlns:a16="http://schemas.microsoft.com/office/drawing/2014/main" id="{F1F425A5-6A3B-9DC8-33A1-1D448FC24E46}"/>
              </a:ext>
            </a:extLst>
          </p:cNvPr>
          <p:cNvPicPr>
            <a:picLocks noChangeAspect="1"/>
          </p:cNvPicPr>
          <p:nvPr/>
        </p:nvPicPr>
        <p:blipFill>
          <a:blip r:embed="rId6"/>
          <a:stretch>
            <a:fillRect/>
          </a:stretch>
        </p:blipFill>
        <p:spPr>
          <a:xfrm>
            <a:off x="5847163" y="826747"/>
            <a:ext cx="3431011" cy="5340096"/>
          </a:xfrm>
          <a:prstGeom prst="rect">
            <a:avLst/>
          </a:prstGeom>
        </p:spPr>
      </p:pic>
      <p:sp>
        <p:nvSpPr>
          <p:cNvPr id="2" name="CasellaDiTesto 1">
            <a:extLst>
              <a:ext uri="{FF2B5EF4-FFF2-40B4-BE49-F238E27FC236}">
                <a16:creationId xmlns:a16="http://schemas.microsoft.com/office/drawing/2014/main" id="{393D1070-F809-AE4B-D55D-E529B9E78DBB}"/>
              </a:ext>
            </a:extLst>
          </p:cNvPr>
          <p:cNvSpPr txBox="1"/>
          <p:nvPr/>
        </p:nvSpPr>
        <p:spPr>
          <a:xfrm>
            <a:off x="2149635" y="11506"/>
            <a:ext cx="1081515" cy="369332"/>
          </a:xfrm>
          <a:prstGeom prst="rect">
            <a:avLst/>
          </a:prstGeom>
          <a:noFill/>
        </p:spPr>
        <p:txBody>
          <a:bodyPr wrap="none" rtlCol="0">
            <a:spAutoFit/>
          </a:bodyPr>
          <a:lstStyle/>
          <a:p>
            <a:r>
              <a:rPr lang="it-IT" dirty="0" err="1"/>
              <a:t>Fibroscan</a:t>
            </a:r>
            <a:endParaRPr lang="it-IT" dirty="0"/>
          </a:p>
        </p:txBody>
      </p:sp>
      <p:sp>
        <p:nvSpPr>
          <p:cNvPr id="4" name="CasellaDiTesto 3">
            <a:extLst>
              <a:ext uri="{FF2B5EF4-FFF2-40B4-BE49-F238E27FC236}">
                <a16:creationId xmlns:a16="http://schemas.microsoft.com/office/drawing/2014/main" id="{BDFC3CB3-A813-B89B-1C78-12FA9B5CB328}"/>
              </a:ext>
            </a:extLst>
          </p:cNvPr>
          <p:cNvSpPr txBox="1"/>
          <p:nvPr/>
        </p:nvSpPr>
        <p:spPr>
          <a:xfrm>
            <a:off x="3499120" y="4134792"/>
            <a:ext cx="1175657" cy="369332"/>
          </a:xfrm>
          <a:prstGeom prst="rect">
            <a:avLst/>
          </a:prstGeom>
          <a:noFill/>
        </p:spPr>
        <p:txBody>
          <a:bodyPr wrap="square" rtlCol="0">
            <a:spAutoFit/>
          </a:bodyPr>
          <a:lstStyle/>
          <a:p>
            <a:r>
              <a:rPr lang="it-IT" dirty="0"/>
              <a:t>DEXA</a:t>
            </a:r>
          </a:p>
        </p:txBody>
      </p:sp>
      <p:sp>
        <p:nvSpPr>
          <p:cNvPr id="6" name="CasellaDiTesto 5">
            <a:extLst>
              <a:ext uri="{FF2B5EF4-FFF2-40B4-BE49-F238E27FC236}">
                <a16:creationId xmlns:a16="http://schemas.microsoft.com/office/drawing/2014/main" id="{241C81DF-5C53-AEB2-B543-11A5F734226F}"/>
              </a:ext>
            </a:extLst>
          </p:cNvPr>
          <p:cNvSpPr txBox="1"/>
          <p:nvPr/>
        </p:nvSpPr>
        <p:spPr>
          <a:xfrm>
            <a:off x="6836818" y="457415"/>
            <a:ext cx="2203232" cy="369332"/>
          </a:xfrm>
          <a:prstGeom prst="rect">
            <a:avLst/>
          </a:prstGeom>
          <a:noFill/>
        </p:spPr>
        <p:txBody>
          <a:bodyPr wrap="none" rtlCol="0">
            <a:spAutoFit/>
          </a:bodyPr>
          <a:lstStyle/>
          <a:p>
            <a:r>
              <a:rPr lang="it-IT" dirty="0"/>
              <a:t>Bioimpedenziometria</a:t>
            </a:r>
          </a:p>
        </p:txBody>
      </p:sp>
      <p:pic>
        <p:nvPicPr>
          <p:cNvPr id="10" name="Immagine 9" descr="Immagine che contiene elettronica, calcolatore, Attrezzatura per ufficio, forniture per ufficio&#10;&#10;Descrizione generata automaticamente">
            <a:extLst>
              <a:ext uri="{FF2B5EF4-FFF2-40B4-BE49-F238E27FC236}">
                <a16:creationId xmlns:a16="http://schemas.microsoft.com/office/drawing/2014/main" id="{1DFCCE97-2864-3FC9-8AAB-5FCCDEF7D3EC}"/>
              </a:ext>
            </a:extLst>
          </p:cNvPr>
          <p:cNvPicPr>
            <a:picLocks noChangeAspect="1"/>
          </p:cNvPicPr>
          <p:nvPr/>
        </p:nvPicPr>
        <p:blipFill>
          <a:blip r:embed="rId7"/>
          <a:stretch>
            <a:fillRect/>
          </a:stretch>
        </p:blipFill>
        <p:spPr>
          <a:xfrm>
            <a:off x="9180648" y="2879123"/>
            <a:ext cx="2544111" cy="2551485"/>
          </a:xfrm>
          <a:prstGeom prst="rect">
            <a:avLst/>
          </a:prstGeom>
        </p:spPr>
      </p:pic>
      <p:sp>
        <p:nvSpPr>
          <p:cNvPr id="12" name="Per 11">
            <a:extLst>
              <a:ext uri="{FF2B5EF4-FFF2-40B4-BE49-F238E27FC236}">
                <a16:creationId xmlns:a16="http://schemas.microsoft.com/office/drawing/2014/main" id="{EE6D1AE5-AD63-313E-AEC0-A1001E03527C}"/>
              </a:ext>
            </a:extLst>
          </p:cNvPr>
          <p:cNvSpPr/>
          <p:nvPr/>
        </p:nvSpPr>
        <p:spPr>
          <a:xfrm>
            <a:off x="8027318" y="1638455"/>
            <a:ext cx="4846484" cy="4856205"/>
          </a:xfrm>
          <a:prstGeom prst="mathMultiply">
            <a:avLst>
              <a:gd name="adj1" fmla="val 4143"/>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Tree>
    <p:extLst>
      <p:ext uri="{BB962C8B-B14F-4D97-AF65-F5344CB8AC3E}">
        <p14:creationId xmlns:p14="http://schemas.microsoft.com/office/powerpoint/2010/main" val="2809897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F3C9C5E2-77B9-C53E-E0AD-273456C1D84A}"/>
              </a:ext>
            </a:extLst>
          </p:cNvPr>
          <p:cNvPicPr>
            <a:picLocks noChangeAspect="1"/>
          </p:cNvPicPr>
          <p:nvPr/>
        </p:nvPicPr>
        <p:blipFill>
          <a:blip r:embed="rId2"/>
          <a:stretch>
            <a:fillRect/>
          </a:stretch>
        </p:blipFill>
        <p:spPr>
          <a:xfrm>
            <a:off x="1497724" y="118004"/>
            <a:ext cx="9333186" cy="6695773"/>
          </a:xfrm>
          <a:prstGeom prst="rect">
            <a:avLst/>
          </a:prstGeom>
        </p:spPr>
      </p:pic>
    </p:spTree>
    <p:extLst>
      <p:ext uri="{BB962C8B-B14F-4D97-AF65-F5344CB8AC3E}">
        <p14:creationId xmlns:p14="http://schemas.microsoft.com/office/powerpoint/2010/main" val="3364006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rosa&#10;&#10;Descrizione generata automaticamente">
            <a:extLst>
              <a:ext uri="{FF2B5EF4-FFF2-40B4-BE49-F238E27FC236}">
                <a16:creationId xmlns:a16="http://schemas.microsoft.com/office/drawing/2014/main" id="{634DFF4F-26AF-2C01-302E-6902A769601A}"/>
              </a:ext>
            </a:extLst>
          </p:cNvPr>
          <p:cNvPicPr>
            <a:picLocks noChangeAspect="1"/>
          </p:cNvPicPr>
          <p:nvPr/>
        </p:nvPicPr>
        <p:blipFill>
          <a:blip r:embed="rId3"/>
          <a:stretch>
            <a:fillRect/>
          </a:stretch>
        </p:blipFill>
        <p:spPr>
          <a:xfrm>
            <a:off x="199520" y="16330"/>
            <a:ext cx="1425630" cy="1056821"/>
          </a:xfrm>
          <a:prstGeom prst="rect">
            <a:avLst/>
          </a:prstGeom>
        </p:spPr>
      </p:pic>
      <p:pic>
        <p:nvPicPr>
          <p:cNvPr id="5" name="Immagine 4" descr="Immagine che contiene testo, schermata, biglietto da visita, Carattere&#10;&#10;Descrizione generata automaticamente">
            <a:extLst>
              <a:ext uri="{FF2B5EF4-FFF2-40B4-BE49-F238E27FC236}">
                <a16:creationId xmlns:a16="http://schemas.microsoft.com/office/drawing/2014/main" id="{243B7306-9314-5F12-8243-706D85FA0123}"/>
              </a:ext>
            </a:extLst>
          </p:cNvPr>
          <p:cNvPicPr>
            <a:picLocks noChangeAspect="1"/>
          </p:cNvPicPr>
          <p:nvPr/>
        </p:nvPicPr>
        <p:blipFill>
          <a:blip r:embed="rId4"/>
          <a:stretch>
            <a:fillRect/>
          </a:stretch>
        </p:blipFill>
        <p:spPr>
          <a:xfrm>
            <a:off x="7183711" y="403326"/>
            <a:ext cx="4808769" cy="2209245"/>
          </a:xfrm>
          <a:prstGeom prst="rect">
            <a:avLst/>
          </a:prstGeom>
        </p:spPr>
      </p:pic>
      <p:pic>
        <p:nvPicPr>
          <p:cNvPr id="7" name="Immagine 6" descr="Immagine che contiene Ecografia ostetrica, Imaging medicale, radiologia&#10;&#10;Descrizione generata automaticamente">
            <a:extLst>
              <a:ext uri="{FF2B5EF4-FFF2-40B4-BE49-F238E27FC236}">
                <a16:creationId xmlns:a16="http://schemas.microsoft.com/office/drawing/2014/main" id="{CA12BF7D-061B-97CC-E960-BB90B1963D77}"/>
              </a:ext>
            </a:extLst>
          </p:cNvPr>
          <p:cNvPicPr>
            <a:picLocks noChangeAspect="1"/>
          </p:cNvPicPr>
          <p:nvPr/>
        </p:nvPicPr>
        <p:blipFill>
          <a:blip r:embed="rId5"/>
          <a:stretch>
            <a:fillRect/>
          </a:stretch>
        </p:blipFill>
        <p:spPr>
          <a:xfrm>
            <a:off x="7413379" y="2846062"/>
            <a:ext cx="4447372" cy="3608613"/>
          </a:xfrm>
          <a:prstGeom prst="rect">
            <a:avLst/>
          </a:prstGeom>
        </p:spPr>
      </p:pic>
      <p:pic>
        <p:nvPicPr>
          <p:cNvPr id="9" name="Immagine 8" descr="Immagine che contiene testo, schermata&#10;&#10;Descrizione generata automaticamente">
            <a:extLst>
              <a:ext uri="{FF2B5EF4-FFF2-40B4-BE49-F238E27FC236}">
                <a16:creationId xmlns:a16="http://schemas.microsoft.com/office/drawing/2014/main" id="{BE032B99-3F61-D903-13E2-6218DBC2B41A}"/>
              </a:ext>
            </a:extLst>
          </p:cNvPr>
          <p:cNvPicPr>
            <a:picLocks noChangeAspect="1"/>
          </p:cNvPicPr>
          <p:nvPr/>
        </p:nvPicPr>
        <p:blipFill>
          <a:blip r:embed="rId6"/>
          <a:stretch>
            <a:fillRect/>
          </a:stretch>
        </p:blipFill>
        <p:spPr>
          <a:xfrm>
            <a:off x="0" y="1047372"/>
            <a:ext cx="6837868" cy="5794298"/>
          </a:xfrm>
          <a:prstGeom prst="rect">
            <a:avLst/>
          </a:prstGeom>
        </p:spPr>
      </p:pic>
    </p:spTree>
    <p:extLst>
      <p:ext uri="{BB962C8B-B14F-4D97-AF65-F5344CB8AC3E}">
        <p14:creationId xmlns:p14="http://schemas.microsoft.com/office/powerpoint/2010/main" val="71097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diagramma&#10;&#10;Descrizione generata automaticamente">
            <a:extLst>
              <a:ext uri="{FF2B5EF4-FFF2-40B4-BE49-F238E27FC236}">
                <a16:creationId xmlns:a16="http://schemas.microsoft.com/office/drawing/2014/main" id="{33424B68-1DB0-4857-960A-F4FFEF63CC8B}"/>
              </a:ext>
            </a:extLst>
          </p:cNvPr>
          <p:cNvPicPr>
            <a:picLocks noChangeAspect="1"/>
          </p:cNvPicPr>
          <p:nvPr/>
        </p:nvPicPr>
        <p:blipFill>
          <a:blip r:embed="rId3"/>
          <a:stretch>
            <a:fillRect/>
          </a:stretch>
        </p:blipFill>
        <p:spPr>
          <a:xfrm>
            <a:off x="147232" y="3408250"/>
            <a:ext cx="7772400" cy="3262347"/>
          </a:xfrm>
          <a:prstGeom prst="rect">
            <a:avLst/>
          </a:prstGeom>
        </p:spPr>
      </p:pic>
      <p:pic>
        <p:nvPicPr>
          <p:cNvPr id="5" name="Immagine 4" descr="Immagine che contiene mammifero, bestiame, testo, aria aperta&#10;&#10;Descrizione generata automaticamente">
            <a:extLst>
              <a:ext uri="{FF2B5EF4-FFF2-40B4-BE49-F238E27FC236}">
                <a16:creationId xmlns:a16="http://schemas.microsoft.com/office/drawing/2014/main" id="{6C7DEEC3-F169-A9FF-E3DF-1D389325D77E}"/>
              </a:ext>
            </a:extLst>
          </p:cNvPr>
          <p:cNvPicPr>
            <a:picLocks noChangeAspect="1"/>
          </p:cNvPicPr>
          <p:nvPr/>
        </p:nvPicPr>
        <p:blipFill>
          <a:blip r:embed="rId4"/>
          <a:stretch>
            <a:fillRect/>
          </a:stretch>
        </p:blipFill>
        <p:spPr>
          <a:xfrm>
            <a:off x="147232" y="187403"/>
            <a:ext cx="7772400" cy="3559408"/>
          </a:xfrm>
          <a:prstGeom prst="rect">
            <a:avLst/>
          </a:prstGeom>
        </p:spPr>
      </p:pic>
      <p:pic>
        <p:nvPicPr>
          <p:cNvPr id="7" name="Immagine 6" descr="Immagine che contiene plastica, cilindro, blu&#10;&#10;Descrizione generata automaticamente">
            <a:extLst>
              <a:ext uri="{FF2B5EF4-FFF2-40B4-BE49-F238E27FC236}">
                <a16:creationId xmlns:a16="http://schemas.microsoft.com/office/drawing/2014/main" id="{1388F03B-0B30-3697-3190-0FB4673B0093}"/>
              </a:ext>
            </a:extLst>
          </p:cNvPr>
          <p:cNvPicPr>
            <a:picLocks noChangeAspect="1"/>
          </p:cNvPicPr>
          <p:nvPr/>
        </p:nvPicPr>
        <p:blipFill>
          <a:blip r:embed="rId5"/>
          <a:stretch>
            <a:fillRect/>
          </a:stretch>
        </p:blipFill>
        <p:spPr>
          <a:xfrm>
            <a:off x="8033195" y="4219649"/>
            <a:ext cx="4011573" cy="1912992"/>
          </a:xfrm>
          <a:prstGeom prst="rect">
            <a:avLst/>
          </a:prstGeom>
        </p:spPr>
      </p:pic>
      <p:pic>
        <p:nvPicPr>
          <p:cNvPr id="9" name="Immagine 8" descr="Immagine che contiene plastica, cilindro, blu&#10;&#10;Descrizione generata automaticamente">
            <a:extLst>
              <a:ext uri="{FF2B5EF4-FFF2-40B4-BE49-F238E27FC236}">
                <a16:creationId xmlns:a16="http://schemas.microsoft.com/office/drawing/2014/main" id="{0400E1F2-AE15-350B-8E54-5A7C28C272FF}"/>
              </a:ext>
            </a:extLst>
          </p:cNvPr>
          <p:cNvPicPr>
            <a:picLocks noChangeAspect="1"/>
          </p:cNvPicPr>
          <p:nvPr/>
        </p:nvPicPr>
        <p:blipFill>
          <a:blip r:embed="rId5"/>
          <a:stretch>
            <a:fillRect/>
          </a:stretch>
        </p:blipFill>
        <p:spPr>
          <a:xfrm>
            <a:off x="8033194" y="493414"/>
            <a:ext cx="4011574" cy="1912992"/>
          </a:xfrm>
          <a:prstGeom prst="rect">
            <a:avLst/>
          </a:prstGeom>
        </p:spPr>
      </p:pic>
      <p:sp>
        <p:nvSpPr>
          <p:cNvPr id="10" name="Più 9">
            <a:extLst>
              <a:ext uri="{FF2B5EF4-FFF2-40B4-BE49-F238E27FC236}">
                <a16:creationId xmlns:a16="http://schemas.microsoft.com/office/drawing/2014/main" id="{658D64D8-818E-F5E9-AFC9-9B3EDF56F1A0}"/>
              </a:ext>
            </a:extLst>
          </p:cNvPr>
          <p:cNvSpPr/>
          <p:nvPr/>
        </p:nvSpPr>
        <p:spPr>
          <a:xfrm>
            <a:off x="9634654" y="2787805"/>
            <a:ext cx="1137424" cy="959006"/>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77010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testo, schermata, Carattere&#10;&#10;Descrizione generata automaticamente">
            <a:extLst>
              <a:ext uri="{FF2B5EF4-FFF2-40B4-BE49-F238E27FC236}">
                <a16:creationId xmlns:a16="http://schemas.microsoft.com/office/drawing/2014/main" id="{254DAD49-CCA8-7DCE-75E7-0430349FE4C4}"/>
              </a:ext>
            </a:extLst>
          </p:cNvPr>
          <p:cNvPicPr>
            <a:picLocks noGrp="1" noChangeAspect="1"/>
          </p:cNvPicPr>
          <p:nvPr>
            <p:ph idx="1"/>
          </p:nvPr>
        </p:nvPicPr>
        <p:blipFill>
          <a:blip r:embed="rId3"/>
          <a:srcRect r="425" b="-1"/>
          <a:stretch>
            <a:fillRect/>
          </a:stretch>
        </p:blipFill>
        <p:spPr>
          <a:xfrm>
            <a:off x="20" y="1282"/>
            <a:ext cx="12191980" cy="6856718"/>
          </a:xfrm>
          <a:prstGeom prst="rect">
            <a:avLst/>
          </a:prstGeom>
        </p:spPr>
      </p:pic>
    </p:spTree>
    <p:extLst>
      <p:ext uri="{BB962C8B-B14F-4D97-AF65-F5344CB8AC3E}">
        <p14:creationId xmlns:p14="http://schemas.microsoft.com/office/powerpoint/2010/main" val="3142208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descr="Immagine che contiene persona, Viso umano, aria aperta, edificio&#10;&#10;Descrizione generata automaticamente">
            <a:extLst>
              <a:ext uri="{FF2B5EF4-FFF2-40B4-BE49-F238E27FC236}">
                <a16:creationId xmlns:a16="http://schemas.microsoft.com/office/drawing/2014/main" id="{3859CC1F-412D-F670-B0C7-59FF5F01ABB6}"/>
              </a:ext>
            </a:extLst>
          </p:cNvPr>
          <p:cNvPicPr>
            <a:picLocks noChangeAspect="1"/>
          </p:cNvPicPr>
          <p:nvPr/>
        </p:nvPicPr>
        <p:blipFill>
          <a:blip r:embed="rId3"/>
          <a:srcRect b="16373"/>
          <a:stretch>
            <a:fillRect/>
          </a:stretch>
        </p:blipFill>
        <p:spPr>
          <a:xfrm>
            <a:off x="20" y="1282"/>
            <a:ext cx="12191980" cy="6856718"/>
          </a:xfrm>
          <a:prstGeom prst="rect">
            <a:avLst/>
          </a:prstGeom>
        </p:spPr>
      </p:pic>
      <p:sp>
        <p:nvSpPr>
          <p:cNvPr id="4" name="Rettangolo 3">
            <a:extLst>
              <a:ext uri="{FF2B5EF4-FFF2-40B4-BE49-F238E27FC236}">
                <a16:creationId xmlns:a16="http://schemas.microsoft.com/office/drawing/2014/main" id="{360BC0CB-B07B-04D8-2B50-B38FF2AD85B2}"/>
              </a:ext>
            </a:extLst>
          </p:cNvPr>
          <p:cNvSpPr/>
          <p:nvPr/>
        </p:nvSpPr>
        <p:spPr>
          <a:xfrm>
            <a:off x="8787433" y="5300631"/>
            <a:ext cx="3351238" cy="830997"/>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it-IT" sz="2400" b="0" cap="none" spc="0" dirty="0">
                <a:ln w="0"/>
                <a:solidFill>
                  <a:schemeClr val="tx1"/>
                </a:solidFill>
                <a:effectLst>
                  <a:outerShdw blurRad="38100" dist="19050" dir="2700000" algn="tl" rotWithShape="0">
                    <a:schemeClr val="dk1">
                      <a:alpha val="40000"/>
                    </a:schemeClr>
                  </a:outerShdw>
                </a:effectLst>
              </a:rPr>
              <a:t>MANAGEMENT OBESITA’ </a:t>
            </a:r>
          </a:p>
          <a:p>
            <a:pPr algn="ctr"/>
            <a:r>
              <a:rPr lang="it-IT" sz="2400" dirty="0">
                <a:ln w="0"/>
                <a:effectLst>
                  <a:outerShdw blurRad="38100" dist="19050" dir="2700000" algn="tl" rotWithShape="0">
                    <a:schemeClr val="dk1">
                      <a:alpha val="40000"/>
                    </a:schemeClr>
                  </a:outerShdw>
                </a:effectLst>
              </a:rPr>
              <a:t>2015/2024</a:t>
            </a:r>
            <a:endParaRPr lang="it-IT" sz="2400" b="0" cap="none" spc="0" dirty="0">
              <a:ln w="0"/>
              <a:solidFill>
                <a:schemeClr val="tx1"/>
              </a:solidFill>
              <a:effectLst>
                <a:outerShdw blurRad="38100" dist="19050" dir="2700000" algn="tl" rotWithShape="0">
                  <a:schemeClr val="dk1">
                    <a:alpha val="40000"/>
                  </a:schemeClr>
                </a:outerShdw>
              </a:effectLst>
            </a:endParaRPr>
          </a:p>
        </p:txBody>
      </p:sp>
      <p:sp>
        <p:nvSpPr>
          <p:cNvPr id="5" name="Rettangolo 4">
            <a:extLst>
              <a:ext uri="{FF2B5EF4-FFF2-40B4-BE49-F238E27FC236}">
                <a16:creationId xmlns:a16="http://schemas.microsoft.com/office/drawing/2014/main" id="{CDF6AF4F-3EC7-C8BE-4BE3-233E81DF09F4}"/>
              </a:ext>
            </a:extLst>
          </p:cNvPr>
          <p:cNvSpPr/>
          <p:nvPr/>
        </p:nvSpPr>
        <p:spPr>
          <a:xfrm>
            <a:off x="1653608" y="5831404"/>
            <a:ext cx="3351238" cy="830997"/>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it-IT" sz="2400" b="0" cap="none" spc="0" dirty="0">
                <a:ln w="0"/>
                <a:solidFill>
                  <a:schemeClr val="tx1"/>
                </a:solidFill>
                <a:effectLst>
                  <a:outerShdw blurRad="38100" dist="19050" dir="2700000" algn="tl" rotWithShape="0">
                    <a:schemeClr val="dk1">
                      <a:alpha val="40000"/>
                    </a:schemeClr>
                  </a:outerShdw>
                </a:effectLst>
              </a:rPr>
              <a:t>MANAGEMENT OBESITA’ </a:t>
            </a:r>
          </a:p>
          <a:p>
            <a:pPr algn="ctr"/>
            <a:r>
              <a:rPr lang="it-IT" sz="2400" dirty="0">
                <a:ln w="0"/>
                <a:effectLst>
                  <a:outerShdw blurRad="38100" dist="19050" dir="2700000" algn="tl" rotWithShape="0">
                    <a:schemeClr val="dk1">
                      <a:alpha val="40000"/>
                    </a:schemeClr>
                  </a:outerShdw>
                </a:effectLst>
              </a:rPr>
              <a:t>2025</a:t>
            </a:r>
            <a:endParaRPr lang="it-IT"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32180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Segnaposto contenuto 8" descr="Immagine che contiene testo, schermata&#10;&#10;Descrizione generata automaticamente">
            <a:extLst>
              <a:ext uri="{FF2B5EF4-FFF2-40B4-BE49-F238E27FC236}">
                <a16:creationId xmlns:a16="http://schemas.microsoft.com/office/drawing/2014/main" id="{DF755BCC-8783-8778-C037-647FDDCEB5BC}"/>
              </a:ext>
            </a:extLst>
          </p:cNvPr>
          <p:cNvPicPr>
            <a:picLocks noGrp="1" noChangeAspect="1"/>
          </p:cNvPicPr>
          <p:nvPr>
            <p:ph idx="1"/>
          </p:nvPr>
        </p:nvPicPr>
        <p:blipFill>
          <a:blip r:embed="rId3"/>
          <a:stretch>
            <a:fillRect/>
          </a:stretch>
        </p:blipFill>
        <p:spPr>
          <a:xfrm>
            <a:off x="1453442" y="643466"/>
            <a:ext cx="9285115" cy="5571067"/>
          </a:xfrm>
          <a:prstGeom prst="rect">
            <a:avLst/>
          </a:prstGeom>
        </p:spPr>
      </p:pic>
    </p:spTree>
    <p:extLst>
      <p:ext uri="{BB962C8B-B14F-4D97-AF65-F5344CB8AC3E}">
        <p14:creationId xmlns:p14="http://schemas.microsoft.com/office/powerpoint/2010/main" val="282412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testo, schermata, Sito Web, Pagina Web&#10;&#10;Descrizione generata automaticamente">
            <a:extLst>
              <a:ext uri="{FF2B5EF4-FFF2-40B4-BE49-F238E27FC236}">
                <a16:creationId xmlns:a16="http://schemas.microsoft.com/office/drawing/2014/main" id="{A5A34059-559D-05BB-D5D6-3BEBC5F0D5F3}"/>
              </a:ext>
            </a:extLst>
          </p:cNvPr>
          <p:cNvPicPr>
            <a:picLocks noGrp="1" noChangeAspect="1"/>
          </p:cNvPicPr>
          <p:nvPr>
            <p:ph idx="1"/>
          </p:nvPr>
        </p:nvPicPr>
        <p:blipFill>
          <a:blip r:embed="rId3"/>
          <a:stretch>
            <a:fillRect/>
          </a:stretch>
        </p:blipFill>
        <p:spPr>
          <a:xfrm>
            <a:off x="984738" y="377651"/>
            <a:ext cx="8966490" cy="6433457"/>
          </a:xfrm>
          <a:prstGeom prst="rect">
            <a:avLst/>
          </a:prstGeom>
        </p:spPr>
      </p:pic>
    </p:spTree>
    <p:extLst>
      <p:ext uri="{BB962C8B-B14F-4D97-AF65-F5344CB8AC3E}">
        <p14:creationId xmlns:p14="http://schemas.microsoft.com/office/powerpoint/2010/main" val="813251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794D4-53FA-E8C7-31E2-32E332FC0AFE}"/>
            </a:ext>
          </a:extLst>
        </p:cNvPr>
        <p:cNvGrpSpPr/>
        <p:nvPr/>
      </p:nvGrpSpPr>
      <p:grpSpPr>
        <a:xfrm>
          <a:off x="0" y="0"/>
          <a:ext cx="0" cy="0"/>
          <a:chOff x="0" y="0"/>
          <a:chExt cx="0" cy="0"/>
        </a:xfrm>
      </p:grpSpPr>
      <p:pic>
        <p:nvPicPr>
          <p:cNvPr id="5" name="Segnaposto contenuto 4" descr="Immagine che contiene testo, schermata, software, numero&#10;&#10;Descrizione generata automaticamente">
            <a:extLst>
              <a:ext uri="{FF2B5EF4-FFF2-40B4-BE49-F238E27FC236}">
                <a16:creationId xmlns:a16="http://schemas.microsoft.com/office/drawing/2014/main" id="{FAB135AD-B20D-40D8-11D3-6FC9F0BE9DB2}"/>
              </a:ext>
            </a:extLst>
          </p:cNvPr>
          <p:cNvPicPr>
            <a:picLocks noGrp="1" noChangeAspect="1"/>
          </p:cNvPicPr>
          <p:nvPr>
            <p:ph idx="1"/>
          </p:nvPr>
        </p:nvPicPr>
        <p:blipFill>
          <a:blip r:embed="rId2"/>
          <a:stretch>
            <a:fillRect/>
          </a:stretch>
        </p:blipFill>
        <p:spPr>
          <a:xfrm>
            <a:off x="2253343" y="220382"/>
            <a:ext cx="7674428" cy="6408146"/>
          </a:xfrm>
          <a:prstGeom prst="rect">
            <a:avLst/>
          </a:prstGeom>
        </p:spPr>
      </p:pic>
    </p:spTree>
    <p:extLst>
      <p:ext uri="{BB962C8B-B14F-4D97-AF65-F5344CB8AC3E}">
        <p14:creationId xmlns:p14="http://schemas.microsoft.com/office/powerpoint/2010/main" val="3068094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descr="Immagine che contiene testo, schermata&#10;&#10;Descrizione generata automaticamente">
            <a:extLst>
              <a:ext uri="{FF2B5EF4-FFF2-40B4-BE49-F238E27FC236}">
                <a16:creationId xmlns:a16="http://schemas.microsoft.com/office/drawing/2014/main" id="{1292B806-5AA1-06FC-4C3E-3059C7118FD8}"/>
              </a:ext>
            </a:extLst>
          </p:cNvPr>
          <p:cNvPicPr>
            <a:picLocks noGrp="1" noChangeAspect="1"/>
          </p:cNvPicPr>
          <p:nvPr>
            <p:ph idx="1"/>
          </p:nvPr>
        </p:nvPicPr>
        <p:blipFill>
          <a:blip r:embed="rId3"/>
          <a:stretch>
            <a:fillRect/>
          </a:stretch>
        </p:blipFill>
        <p:spPr>
          <a:xfrm>
            <a:off x="44605" y="202029"/>
            <a:ext cx="6096000" cy="6655971"/>
          </a:xfrm>
        </p:spPr>
      </p:pic>
      <p:pic>
        <p:nvPicPr>
          <p:cNvPr id="2" name="Segnaposto contenuto 4" descr="Immagine che contiene testo, schermata&#10;&#10;Descrizione generata automaticamente">
            <a:extLst>
              <a:ext uri="{FF2B5EF4-FFF2-40B4-BE49-F238E27FC236}">
                <a16:creationId xmlns:a16="http://schemas.microsoft.com/office/drawing/2014/main" id="{E4EAB907-80A9-D4B2-58CA-21BCE8653DB2}"/>
              </a:ext>
            </a:extLst>
          </p:cNvPr>
          <p:cNvPicPr>
            <a:picLocks noChangeAspect="1"/>
          </p:cNvPicPr>
          <p:nvPr/>
        </p:nvPicPr>
        <p:blipFill>
          <a:blip r:embed="rId4"/>
          <a:stretch>
            <a:fillRect/>
          </a:stretch>
        </p:blipFill>
        <p:spPr>
          <a:xfrm>
            <a:off x="5914028" y="67961"/>
            <a:ext cx="6277971" cy="6588010"/>
          </a:xfrm>
          <a:prstGeom prst="rect">
            <a:avLst/>
          </a:prstGeom>
        </p:spPr>
      </p:pic>
      <p:sp>
        <p:nvSpPr>
          <p:cNvPr id="3" name="Cornice 2">
            <a:extLst>
              <a:ext uri="{FF2B5EF4-FFF2-40B4-BE49-F238E27FC236}">
                <a16:creationId xmlns:a16="http://schemas.microsoft.com/office/drawing/2014/main" id="{C1E9BBA2-568C-6355-0515-0F51EA0DDC54}"/>
              </a:ext>
            </a:extLst>
          </p:cNvPr>
          <p:cNvSpPr/>
          <p:nvPr/>
        </p:nvSpPr>
        <p:spPr>
          <a:xfrm>
            <a:off x="1083609" y="1232208"/>
            <a:ext cx="1895707" cy="412595"/>
          </a:xfrm>
          <a:prstGeom prst="frame">
            <a:avLst>
              <a:gd name="adj1" fmla="val 6944"/>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4" name="Anello 3">
            <a:extLst>
              <a:ext uri="{FF2B5EF4-FFF2-40B4-BE49-F238E27FC236}">
                <a16:creationId xmlns:a16="http://schemas.microsoft.com/office/drawing/2014/main" id="{4B8FE755-6C91-38F7-1B50-9A98B7BCCFD1}"/>
              </a:ext>
            </a:extLst>
          </p:cNvPr>
          <p:cNvSpPr/>
          <p:nvPr/>
        </p:nvSpPr>
        <p:spPr>
          <a:xfrm>
            <a:off x="1761892" y="2977375"/>
            <a:ext cx="1076093" cy="1025912"/>
          </a:xfrm>
          <a:prstGeom prst="donut">
            <a:avLst>
              <a:gd name="adj" fmla="val 564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Anello 4">
            <a:extLst>
              <a:ext uri="{FF2B5EF4-FFF2-40B4-BE49-F238E27FC236}">
                <a16:creationId xmlns:a16="http://schemas.microsoft.com/office/drawing/2014/main" id="{1E3783BC-E650-516F-1D03-2AEF711EF22C}"/>
              </a:ext>
            </a:extLst>
          </p:cNvPr>
          <p:cNvSpPr/>
          <p:nvPr/>
        </p:nvSpPr>
        <p:spPr>
          <a:xfrm>
            <a:off x="1648603" y="4205867"/>
            <a:ext cx="1330713" cy="1025912"/>
          </a:xfrm>
          <a:prstGeom prst="donut">
            <a:avLst>
              <a:gd name="adj" fmla="val 6188"/>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Anello 5">
            <a:extLst>
              <a:ext uri="{FF2B5EF4-FFF2-40B4-BE49-F238E27FC236}">
                <a16:creationId xmlns:a16="http://schemas.microsoft.com/office/drawing/2014/main" id="{1B361760-E131-3A2E-98C8-CAC05196EAD9}"/>
              </a:ext>
            </a:extLst>
          </p:cNvPr>
          <p:cNvSpPr/>
          <p:nvPr/>
        </p:nvSpPr>
        <p:spPr>
          <a:xfrm>
            <a:off x="3025861" y="5231779"/>
            <a:ext cx="3244309" cy="1558260"/>
          </a:xfrm>
          <a:prstGeom prst="donut">
            <a:avLst>
              <a:gd name="adj" fmla="val 564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7" name="Cornice 6">
            <a:extLst>
              <a:ext uri="{FF2B5EF4-FFF2-40B4-BE49-F238E27FC236}">
                <a16:creationId xmlns:a16="http://schemas.microsoft.com/office/drawing/2014/main" id="{536C83FF-9A0D-9F2B-2B25-B2A5C242119C}"/>
              </a:ext>
            </a:extLst>
          </p:cNvPr>
          <p:cNvSpPr/>
          <p:nvPr/>
        </p:nvSpPr>
        <p:spPr>
          <a:xfrm>
            <a:off x="6010508" y="2743201"/>
            <a:ext cx="6277975" cy="1920898"/>
          </a:xfrm>
          <a:prstGeom prst="frame">
            <a:avLst>
              <a:gd name="adj1" fmla="val 4525"/>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80006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testo, schermata, Carattere, design&#10;&#10;Descrizione generata automaticamente">
            <a:extLst>
              <a:ext uri="{FF2B5EF4-FFF2-40B4-BE49-F238E27FC236}">
                <a16:creationId xmlns:a16="http://schemas.microsoft.com/office/drawing/2014/main" id="{5F54B07A-F264-2C06-A541-5D654CBCAA04}"/>
              </a:ext>
            </a:extLst>
          </p:cNvPr>
          <p:cNvPicPr>
            <a:picLocks noChangeAspect="1"/>
          </p:cNvPicPr>
          <p:nvPr/>
        </p:nvPicPr>
        <p:blipFill>
          <a:blip r:embed="rId3"/>
          <a:srcRect r="3766"/>
          <a:stretch>
            <a:fillRect/>
          </a:stretch>
        </p:blipFill>
        <p:spPr>
          <a:xfrm>
            <a:off x="131414" y="194822"/>
            <a:ext cx="5515624" cy="6592764"/>
          </a:xfrm>
          <a:prstGeom prst="rect">
            <a:avLst/>
          </a:prstGeom>
        </p:spPr>
      </p:pic>
      <p:pic>
        <p:nvPicPr>
          <p:cNvPr id="7" name="Immagine 6" descr="Immagine che contiene testo, mappa&#10;&#10;Descrizione generata automaticamente">
            <a:extLst>
              <a:ext uri="{FF2B5EF4-FFF2-40B4-BE49-F238E27FC236}">
                <a16:creationId xmlns:a16="http://schemas.microsoft.com/office/drawing/2014/main" id="{C10715D0-8035-A53A-637D-4574D318E8F7}"/>
              </a:ext>
            </a:extLst>
          </p:cNvPr>
          <p:cNvPicPr>
            <a:picLocks noChangeAspect="1"/>
          </p:cNvPicPr>
          <p:nvPr/>
        </p:nvPicPr>
        <p:blipFill>
          <a:blip r:embed="rId4"/>
          <a:srcRect l="5187"/>
          <a:stretch>
            <a:fillRect/>
          </a:stretch>
        </p:blipFill>
        <p:spPr>
          <a:xfrm>
            <a:off x="6096000" y="132618"/>
            <a:ext cx="5964586" cy="6592764"/>
          </a:xfrm>
          <a:prstGeom prst="rect">
            <a:avLst/>
          </a:prstGeom>
        </p:spPr>
      </p:pic>
      <p:sp>
        <p:nvSpPr>
          <p:cNvPr id="2" name="Cornice 1">
            <a:extLst>
              <a:ext uri="{FF2B5EF4-FFF2-40B4-BE49-F238E27FC236}">
                <a16:creationId xmlns:a16="http://schemas.microsoft.com/office/drawing/2014/main" id="{17697CEA-38F5-8A86-8669-765FD3BCE1C9}"/>
              </a:ext>
            </a:extLst>
          </p:cNvPr>
          <p:cNvSpPr/>
          <p:nvPr/>
        </p:nvSpPr>
        <p:spPr>
          <a:xfrm>
            <a:off x="263138" y="2986601"/>
            <a:ext cx="2756356" cy="1953790"/>
          </a:xfrm>
          <a:prstGeom prst="frame">
            <a:avLst>
              <a:gd name="adj1" fmla="val 2174"/>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 name="Cornice 2">
            <a:extLst>
              <a:ext uri="{FF2B5EF4-FFF2-40B4-BE49-F238E27FC236}">
                <a16:creationId xmlns:a16="http://schemas.microsoft.com/office/drawing/2014/main" id="{5E77E4F8-B8A8-2A16-0D63-B6AEABBE6D62}"/>
              </a:ext>
            </a:extLst>
          </p:cNvPr>
          <p:cNvSpPr/>
          <p:nvPr/>
        </p:nvSpPr>
        <p:spPr>
          <a:xfrm>
            <a:off x="8866414" y="3429000"/>
            <a:ext cx="3062448" cy="2424404"/>
          </a:xfrm>
          <a:prstGeom prst="frame">
            <a:avLst>
              <a:gd name="adj1" fmla="val 2174"/>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Cornice 3">
            <a:extLst>
              <a:ext uri="{FF2B5EF4-FFF2-40B4-BE49-F238E27FC236}">
                <a16:creationId xmlns:a16="http://schemas.microsoft.com/office/drawing/2014/main" id="{88886E4F-6C0B-D9CD-C10C-2971639E1541}"/>
              </a:ext>
            </a:extLst>
          </p:cNvPr>
          <p:cNvSpPr/>
          <p:nvPr/>
        </p:nvSpPr>
        <p:spPr>
          <a:xfrm>
            <a:off x="8866414" y="132618"/>
            <a:ext cx="3062448" cy="3182083"/>
          </a:xfrm>
          <a:prstGeom prst="frame">
            <a:avLst>
              <a:gd name="adj1" fmla="val 2174"/>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53258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mappa, Carattere, atlante&#10;&#10;Descrizione generata automaticamente">
            <a:extLst>
              <a:ext uri="{FF2B5EF4-FFF2-40B4-BE49-F238E27FC236}">
                <a16:creationId xmlns:a16="http://schemas.microsoft.com/office/drawing/2014/main" id="{1380013E-6A0B-D609-E598-5D2EBF805C5A}"/>
              </a:ext>
            </a:extLst>
          </p:cNvPr>
          <p:cNvPicPr>
            <a:picLocks noGrp="1" noChangeAspect="1"/>
          </p:cNvPicPr>
          <p:nvPr>
            <p:ph idx="1"/>
          </p:nvPr>
        </p:nvPicPr>
        <p:blipFill>
          <a:blip r:embed="rId2"/>
          <a:stretch>
            <a:fillRect/>
          </a:stretch>
        </p:blipFill>
        <p:spPr>
          <a:xfrm>
            <a:off x="2685535" y="117749"/>
            <a:ext cx="6820929" cy="6622502"/>
          </a:xfrm>
        </p:spPr>
      </p:pic>
    </p:spTree>
    <p:extLst>
      <p:ext uri="{BB962C8B-B14F-4D97-AF65-F5344CB8AC3E}">
        <p14:creationId xmlns:p14="http://schemas.microsoft.com/office/powerpoint/2010/main" val="3263986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mappa, Carattere, schermata&#10;&#10;Descrizione generata automaticamente">
            <a:extLst>
              <a:ext uri="{FF2B5EF4-FFF2-40B4-BE49-F238E27FC236}">
                <a16:creationId xmlns:a16="http://schemas.microsoft.com/office/drawing/2014/main" id="{ECF164A1-965F-6DCB-A6B0-C4F02EB703ED}"/>
              </a:ext>
            </a:extLst>
          </p:cNvPr>
          <p:cNvPicPr>
            <a:picLocks noGrp="1" noChangeAspect="1"/>
          </p:cNvPicPr>
          <p:nvPr>
            <p:ph idx="1"/>
          </p:nvPr>
        </p:nvPicPr>
        <p:blipFill>
          <a:blip r:embed="rId2"/>
          <a:srcRect l="426" r="-1" b="-1"/>
          <a:stretch>
            <a:fillRect/>
          </a:stretch>
        </p:blipFill>
        <p:spPr>
          <a:xfrm>
            <a:off x="20" y="1282"/>
            <a:ext cx="12191980" cy="6856718"/>
          </a:xfrm>
          <a:prstGeom prst="rect">
            <a:avLst/>
          </a:prstGeom>
        </p:spPr>
      </p:pic>
    </p:spTree>
    <p:extLst>
      <p:ext uri="{BB962C8B-B14F-4D97-AF65-F5344CB8AC3E}">
        <p14:creationId xmlns:p14="http://schemas.microsoft.com/office/powerpoint/2010/main" val="2021179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Carattere, mappa&#10;&#10;Descrizione generata automaticamente">
            <a:extLst>
              <a:ext uri="{FF2B5EF4-FFF2-40B4-BE49-F238E27FC236}">
                <a16:creationId xmlns:a16="http://schemas.microsoft.com/office/drawing/2014/main" id="{A7EF6305-ED21-FDA5-60A3-27012038F66F}"/>
              </a:ext>
            </a:extLst>
          </p:cNvPr>
          <p:cNvPicPr>
            <a:picLocks noGrp="1" noChangeAspect="1"/>
          </p:cNvPicPr>
          <p:nvPr>
            <p:ph idx="1"/>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79840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linea, diagramma, Diagramma, Carattere&#10;&#10;Descrizione generata automaticamente">
            <a:extLst>
              <a:ext uri="{FF2B5EF4-FFF2-40B4-BE49-F238E27FC236}">
                <a16:creationId xmlns:a16="http://schemas.microsoft.com/office/drawing/2014/main" id="{DF88D152-04D3-1DF4-6D15-522AD448E577}"/>
              </a:ext>
            </a:extLst>
          </p:cNvPr>
          <p:cNvPicPr>
            <a:picLocks noGrp="1" noChangeAspect="1"/>
          </p:cNvPicPr>
          <p:nvPr>
            <p:ph idx="1"/>
          </p:nvPr>
        </p:nvPicPr>
        <p:blipFill>
          <a:blip r:embed="rId2"/>
          <a:srcRect b="461"/>
          <a:stretch>
            <a:fillRect/>
          </a:stretch>
        </p:blipFill>
        <p:spPr>
          <a:xfrm>
            <a:off x="20" y="1282"/>
            <a:ext cx="12191980" cy="6856718"/>
          </a:xfrm>
          <a:prstGeom prst="rect">
            <a:avLst/>
          </a:prstGeom>
        </p:spPr>
      </p:pic>
    </p:spTree>
    <p:extLst>
      <p:ext uri="{BB962C8B-B14F-4D97-AF65-F5344CB8AC3E}">
        <p14:creationId xmlns:p14="http://schemas.microsoft.com/office/powerpoint/2010/main" val="1617533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cerchio, Carattere&#10;&#10;Descrizione generata automaticamente">
            <a:extLst>
              <a:ext uri="{FF2B5EF4-FFF2-40B4-BE49-F238E27FC236}">
                <a16:creationId xmlns:a16="http://schemas.microsoft.com/office/drawing/2014/main" id="{DA7003C9-F0C8-FD58-EE79-BC092F81AADD}"/>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252911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descr="Immagine che contiene persona, Petto, muscolo, Petto nudo&#10;&#10;Descrizione generata automaticamente">
            <a:extLst>
              <a:ext uri="{FF2B5EF4-FFF2-40B4-BE49-F238E27FC236}">
                <a16:creationId xmlns:a16="http://schemas.microsoft.com/office/drawing/2014/main" id="{EEECB55E-F709-B1C2-CF3E-344EC4A50D3E}"/>
              </a:ext>
            </a:extLst>
          </p:cNvPr>
          <p:cNvPicPr>
            <a:picLocks noChangeAspect="1"/>
          </p:cNvPicPr>
          <p:nvPr/>
        </p:nvPicPr>
        <p:blipFill>
          <a:blip r:embed="rId3"/>
          <a:stretch>
            <a:fillRect/>
          </a:stretch>
        </p:blipFill>
        <p:spPr>
          <a:xfrm>
            <a:off x="1206116" y="165002"/>
            <a:ext cx="9779768" cy="6527995"/>
          </a:xfrm>
          <a:prstGeom prst="rect">
            <a:avLst/>
          </a:prstGeom>
        </p:spPr>
      </p:pic>
    </p:spTree>
    <p:extLst>
      <p:ext uri="{BB962C8B-B14F-4D97-AF65-F5344CB8AC3E}">
        <p14:creationId xmlns:p14="http://schemas.microsoft.com/office/powerpoint/2010/main" val="276581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D83D1-95D1-23A1-1EEA-8EFFAA453610}"/>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CE755D53-F758-A62B-4DB7-870E7189FD73}"/>
              </a:ext>
            </a:extLst>
          </p:cNvPr>
          <p:cNvSpPr txBox="1">
            <a:spLocks/>
          </p:cNvSpPr>
          <p:nvPr/>
        </p:nvSpPr>
        <p:spPr>
          <a:xfrm>
            <a:off x="694888" y="559840"/>
            <a:ext cx="11214100" cy="678747"/>
          </a:xfrm>
          <a:prstGeom prst="rect">
            <a:avLst/>
          </a:prstGeom>
        </p:spPr>
        <p:txBody>
          <a:bodyPr>
            <a:noAutofit/>
          </a:bodyPr>
          <a:lstStyle>
            <a:lvl1pPr algn="l" defTabSz="914400" rtl="0" eaLnBrk="1" latinLnBrk="0" hangingPunct="1">
              <a:lnSpc>
                <a:spcPct val="100000"/>
              </a:lnSpc>
              <a:spcBef>
                <a:spcPct val="0"/>
              </a:spcBef>
              <a:buNone/>
              <a:defRPr sz="2800" kern="1200">
                <a:solidFill>
                  <a:srgbClr val="0092BC"/>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2400" b="1" i="0" u="none" strike="noStrike" kern="1200" cap="none" spc="0" normalizeH="0" baseline="0" noProof="0" dirty="0">
                <a:ln>
                  <a:noFill/>
                </a:ln>
                <a:solidFill>
                  <a:schemeClr val="accent1"/>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L</a:t>
            </a:r>
            <a:r>
              <a:rPr lang="es-ES" sz="2400" b="1" dirty="0">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a:t>
            </a:r>
            <a:r>
              <a:rPr lang="es-ES" sz="2400" b="1" dirty="0" err="1">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obesità</a:t>
            </a:r>
            <a:r>
              <a:rPr lang="es-ES" sz="2400" b="1" dirty="0">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 </a:t>
            </a:r>
            <a:r>
              <a:rPr lang="es-ES" sz="2400" b="1" dirty="0" err="1">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contribuisce</a:t>
            </a:r>
            <a:r>
              <a:rPr lang="es-ES" sz="2400" b="1" dirty="0">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 </a:t>
            </a:r>
            <a:r>
              <a:rPr lang="es-ES" sz="2400" b="1" dirty="0" err="1">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allo</a:t>
            </a:r>
            <a:r>
              <a:rPr lang="es-ES" sz="2400" b="1" dirty="0">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 </a:t>
            </a:r>
            <a:r>
              <a:rPr lang="es-ES" sz="2400" b="1" dirty="0" err="1">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sviluppo</a:t>
            </a:r>
            <a:r>
              <a:rPr lang="es-ES" sz="2400" b="1" dirty="0">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 di </a:t>
            </a:r>
            <a:r>
              <a:rPr lang="es-ES" sz="2400" b="1" dirty="0" err="1">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malattie</a:t>
            </a:r>
            <a:r>
              <a:rPr lang="es-ES" sz="2400" b="1" dirty="0">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 </a:t>
            </a:r>
            <a:r>
              <a:rPr lang="es-ES" sz="2400" b="1" dirty="0" err="1">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cardiovascolari</a:t>
            </a:r>
            <a:r>
              <a:rPr lang="es-ES" sz="2400" b="1" dirty="0">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 e </a:t>
            </a:r>
            <a:r>
              <a:rPr lang="es-ES" sz="2400" b="1" dirty="0" err="1">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favorisce</a:t>
            </a:r>
            <a:r>
              <a:rPr lang="es-ES" sz="2400" b="1" dirty="0">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 </a:t>
            </a:r>
            <a:r>
              <a:rPr lang="es-ES" sz="2400" b="1" dirty="0" err="1">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molteplici</a:t>
            </a:r>
            <a:r>
              <a:rPr lang="es-ES" sz="2400" b="1" dirty="0">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 </a:t>
            </a:r>
            <a:r>
              <a:rPr lang="es-ES" sz="2400" b="1" dirty="0" err="1">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fattori</a:t>
            </a:r>
            <a:r>
              <a:rPr lang="es-ES" sz="2400" b="1" dirty="0">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 di </a:t>
            </a:r>
            <a:r>
              <a:rPr lang="es-ES" sz="2400" b="1" dirty="0" err="1">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rischio</a:t>
            </a:r>
            <a:r>
              <a:rPr lang="es-ES" sz="2400" b="1" dirty="0">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 </a:t>
            </a:r>
            <a:r>
              <a:rPr lang="es-ES" sz="2400" b="1" dirty="0" err="1">
                <a:solidFill>
                  <a:schemeClr val="accent1"/>
                </a:solidFill>
                <a:latin typeface="Apis For Office" panose="020B0504010101010104" pitchFamily="34" charset="0"/>
                <a:ea typeface="Apis For Office" panose="020B0504010101010104" pitchFamily="34" charset="0"/>
                <a:cs typeface="Apis For Office" panose="020B0504010101010104" pitchFamily="34" charset="0"/>
              </a:rPr>
              <a:t>cardiovascolare</a:t>
            </a:r>
            <a:r>
              <a:rPr kumimoji="0" lang="es-ES" sz="2400" b="1" i="0" u="none" strike="noStrike" kern="1200" cap="none" spc="0" normalizeH="0" baseline="0" noProof="0" dirty="0">
                <a:ln>
                  <a:noFill/>
                </a:ln>
                <a:solidFill>
                  <a:schemeClr val="accent1"/>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t>
            </a:r>
          </a:p>
        </p:txBody>
      </p:sp>
      <p:pic>
        <p:nvPicPr>
          <p:cNvPr id="9" name="Graphic 5" descr="Warning with solid fill">
            <a:extLst>
              <a:ext uri="{FF2B5EF4-FFF2-40B4-BE49-F238E27FC236}">
                <a16:creationId xmlns:a16="http://schemas.microsoft.com/office/drawing/2014/main" id="{A8C6845F-EC8B-544D-966F-C6E8A97D41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030" y="1655925"/>
            <a:ext cx="759716" cy="759716"/>
          </a:xfrm>
          <a:prstGeom prst="rect">
            <a:avLst/>
          </a:prstGeom>
        </p:spPr>
      </p:pic>
      <p:sp>
        <p:nvSpPr>
          <p:cNvPr id="10" name="TextBox 6">
            <a:extLst>
              <a:ext uri="{FF2B5EF4-FFF2-40B4-BE49-F238E27FC236}">
                <a16:creationId xmlns:a16="http://schemas.microsoft.com/office/drawing/2014/main" id="{8E113F33-A8E3-A534-541A-2E7DE435F360}"/>
              </a:ext>
            </a:extLst>
          </p:cNvPr>
          <p:cNvSpPr txBox="1"/>
          <p:nvPr/>
        </p:nvSpPr>
        <p:spPr>
          <a:xfrm>
            <a:off x="1283407" y="1721659"/>
            <a:ext cx="10257283" cy="4093428"/>
          </a:xfrm>
          <a:prstGeom prst="rect">
            <a:avLst/>
          </a:prstGeom>
          <a:noFill/>
        </p:spPr>
        <p:txBody>
          <a:bodyPr wrap="square">
            <a:spAutoFit/>
          </a:bodyPr>
          <a:lstStyle/>
          <a:p>
            <a:pPr marL="342900" marR="0" lvl="0" indent="-34290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it-IT" sz="1600" b="1"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Ogni 2 anni di obesità, il rischio di mortalità per cause cardiovascolari aumenta del 7%. </a:t>
            </a:r>
          </a:p>
          <a:p>
            <a:pPr marL="342900" marR="0" lvl="0" indent="-34290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it-IT" sz="1600" b="1" dirty="0">
                <a:solidFill>
                  <a:srgbClr val="5E5E5E"/>
                </a:solidFill>
                <a:latin typeface="Apis For Office"/>
                <a:cs typeface="Apis For Office" panose="020B0504010101010104" pitchFamily="34" charset="0"/>
              </a:rPr>
              <a:t>I</a:t>
            </a:r>
            <a:r>
              <a:rPr kumimoji="0" lang="it-IT" sz="1600" b="1"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l rischio di mortalità aumenta in maniera proporzionale al numero di anni di obesità, indipendentemente dal BMI e dai fattori di rischio</a:t>
            </a:r>
            <a:r>
              <a:rPr kumimoji="0" lang="it-IT" sz="1600" b="0"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 </a:t>
            </a:r>
            <a:r>
              <a:rPr lang="it-IT" sz="1600" dirty="0">
                <a:solidFill>
                  <a:srgbClr val="5E5E5E"/>
                </a:solidFill>
                <a:latin typeface="Apis For Office"/>
                <a:cs typeface="Apis For Office" panose="020B0504010101010104" pitchFamily="34" charset="0"/>
              </a:rPr>
              <a:t>La </a:t>
            </a:r>
            <a:r>
              <a:rPr kumimoji="0" lang="it-IT" sz="1600" b="0"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durata dell’obesità è stata associata ad una </a:t>
            </a:r>
            <a:r>
              <a:rPr kumimoji="0" lang="it-IT" sz="1600"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più estesa quota di calcificazioni coronariche e ad una più rapida progressione della malattia aterosclerotica</a:t>
            </a:r>
            <a:r>
              <a:rPr kumimoji="0" lang="it-IT" sz="1600" b="0"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 indipendentemente dalla quota e dalla distribuzione dell’adipe.</a:t>
            </a:r>
          </a:p>
          <a:p>
            <a:pPr marL="342900" marR="0" lvl="0" indent="-34290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it-IT" sz="1600" b="1"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Un aumento del peso corporeo di 10 Kg è associato ad un rischio superiore del 12% di malattia coronarica </a:t>
            </a:r>
            <a:r>
              <a:rPr kumimoji="0" lang="it-IT" sz="1600" b="0"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e ad un aumento di circa 3 mmHg dei valori di pressione arteriosa. </a:t>
            </a:r>
          </a:p>
          <a:p>
            <a:pPr marL="342900" marR="0" lvl="0" indent="-34290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it-IT" sz="1600" b="1"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Ad ogni aumento del BMI di 1 Kg/m2 corrisponde una crescita del rischio di ictus ischemico del 4% e del 6% di rischio emorragico</a:t>
            </a:r>
            <a:r>
              <a:rPr kumimoji="0" lang="it-IT" sz="1600" b="0"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a:t>
            </a:r>
          </a:p>
          <a:p>
            <a:pPr marL="342900" marR="0" lvl="0" indent="-34290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Inoltre i soggetti obesi hanno un rischio del 50% superiore rispetto agli individui normopeso di sviluppare fibrillazione atriale.</a:t>
            </a:r>
          </a:p>
          <a:p>
            <a:pPr marL="342900" marR="0" lvl="0" indent="-34290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it-IT" sz="1600" b="1" dirty="0">
                <a:solidFill>
                  <a:srgbClr val="5E5E5E"/>
                </a:solidFill>
                <a:latin typeface="Apis For Office"/>
                <a:cs typeface="Apis For Office" panose="020B0504010101010104" pitchFamily="34" charset="0"/>
              </a:rPr>
              <a:t>Ad </a:t>
            </a:r>
            <a:r>
              <a:rPr kumimoji="0" lang="it-IT" sz="1600" b="1"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un aumento del BMI di 1 Kg/m2 il rischio di scompenso cardiaco aumenta del 5% negli uomini e del 7% nelle donne</a:t>
            </a:r>
            <a:r>
              <a:rPr kumimoji="0" lang="it-IT" sz="1600" b="0"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 Nei soggetti obesi lo scompenso cardiaco si </a:t>
            </a:r>
            <a:r>
              <a:rPr kumimoji="0" lang="it-IT" sz="1600"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sviluppa 10 anni prima </a:t>
            </a:r>
            <a:r>
              <a:rPr kumimoji="0" lang="it-IT" sz="1600" b="0"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rispetto a coloro che hanno un BMI nei limiti. </a:t>
            </a:r>
          </a:p>
          <a:p>
            <a:pPr marL="342900" marR="0" lvl="0" indent="-342900"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it-IT" sz="1600" b="1" i="0" u="none" strike="noStrike" kern="1200" cap="none" spc="0" normalizeH="0" baseline="0" noProof="0" dirty="0">
                <a:ln>
                  <a:noFill/>
                </a:ln>
                <a:solidFill>
                  <a:srgbClr val="5E5E5E"/>
                </a:solidFill>
                <a:effectLst/>
                <a:uLnTx/>
                <a:uFillTx/>
                <a:latin typeface="Apis For Office"/>
                <a:ea typeface="+mn-ea"/>
                <a:cs typeface="Apis For Office" panose="020B0504010101010104" pitchFamily="34" charset="0"/>
              </a:rPr>
              <a:t>Dopo 20 anni di obesità il rischio di scompenso cardiaco aumenta del 70% e dopo 30 anni del 90%.</a:t>
            </a:r>
            <a:endParaRPr kumimoji="0" lang="en-US" sz="1600" b="1" i="0" u="none" strike="noStrike" kern="1200" cap="none" spc="0" normalizeH="0" baseline="30000" noProof="0" dirty="0">
              <a:ln>
                <a:noFill/>
              </a:ln>
              <a:solidFill>
                <a:srgbClr val="5E5E5E"/>
              </a:solidFill>
              <a:effectLst/>
              <a:uLnTx/>
              <a:uFillTx/>
              <a:latin typeface="Apis For Office"/>
              <a:ea typeface="+mn-ea"/>
              <a:cs typeface="Apis For Office" panose="020B0504010101010104" pitchFamily="34" charset="0"/>
            </a:endParaRPr>
          </a:p>
        </p:txBody>
      </p:sp>
      <p:sp>
        <p:nvSpPr>
          <p:cNvPr id="20" name="Text Placeholder 4">
            <a:extLst>
              <a:ext uri="{FF2B5EF4-FFF2-40B4-BE49-F238E27FC236}">
                <a16:creationId xmlns:a16="http://schemas.microsoft.com/office/drawing/2014/main" id="{DEFF2AD1-B475-6A03-7AAA-8E80CBD13C18}"/>
              </a:ext>
            </a:extLst>
          </p:cNvPr>
          <p:cNvSpPr txBox="1">
            <a:spLocks/>
          </p:cNvSpPr>
          <p:nvPr/>
        </p:nvSpPr>
        <p:spPr>
          <a:xfrm>
            <a:off x="773144" y="6298160"/>
            <a:ext cx="9954694" cy="4028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s-ES" sz="700" dirty="0">
                <a:latin typeface="Apis For Office" panose="020B0504010101010104" pitchFamily="34" charset="0"/>
                <a:ea typeface="Apis For Office" panose="020B0504010101010104" pitchFamily="34" charset="0"/>
                <a:cs typeface="Apis For Office" panose="020B0504010101010104" pitchFamily="34" charset="0"/>
              </a:rPr>
              <a:t>1. Documento SIPREC, </a:t>
            </a:r>
            <a:r>
              <a:rPr lang="es-ES" sz="700" dirty="0" err="1">
                <a:latin typeface="Apis For Office" panose="020B0504010101010104" pitchFamily="34" charset="0"/>
                <a:ea typeface="Apis For Office" panose="020B0504010101010104" pitchFamily="34" charset="0"/>
                <a:cs typeface="Apis For Office" panose="020B0504010101010104" pitchFamily="34" charset="0"/>
              </a:rPr>
              <a:t>Società</a:t>
            </a:r>
            <a:r>
              <a:rPr lang="es-ES" sz="700" dirty="0">
                <a:latin typeface="Apis For Office" panose="020B0504010101010104" pitchFamily="34" charset="0"/>
                <a:ea typeface="Apis For Office" panose="020B0504010101010104" pitchFamily="34" charset="0"/>
                <a:cs typeface="Apis For Office" panose="020B0504010101010104" pitchFamily="34" charset="0"/>
              </a:rPr>
              <a:t> Italiana di </a:t>
            </a:r>
            <a:r>
              <a:rPr lang="es-ES" sz="700" dirty="0" err="1">
                <a:latin typeface="Apis For Office" panose="020B0504010101010104" pitchFamily="34" charset="0"/>
                <a:ea typeface="Apis For Office" panose="020B0504010101010104" pitchFamily="34" charset="0"/>
                <a:cs typeface="Apis For Office" panose="020B0504010101010104" pitchFamily="34" charset="0"/>
              </a:rPr>
              <a:t>Prevenzione</a:t>
            </a:r>
            <a:r>
              <a:rPr lang="es-ES" sz="700" dirty="0">
                <a:latin typeface="Apis For Office" panose="020B0504010101010104" pitchFamily="34" charset="0"/>
                <a:ea typeface="Apis For Office" panose="020B0504010101010104" pitchFamily="34" charset="0"/>
                <a:cs typeface="Apis For Office" panose="020B0504010101010104" pitchFamily="34" charset="0"/>
              </a:rPr>
              <a:t> del </a:t>
            </a:r>
            <a:r>
              <a:rPr lang="es-ES" sz="700" dirty="0" err="1">
                <a:latin typeface="Apis For Office" panose="020B0504010101010104" pitchFamily="34" charset="0"/>
                <a:ea typeface="Apis For Office" panose="020B0504010101010104" pitchFamily="34" charset="0"/>
                <a:cs typeface="Apis For Office" panose="020B0504010101010104" pitchFamily="34" charset="0"/>
              </a:rPr>
              <a:t>Rischio</a:t>
            </a:r>
            <a:r>
              <a:rPr lang="es-ES" sz="700" dirty="0">
                <a:latin typeface="Apis For Office" panose="020B0504010101010104" pitchFamily="34" charset="0"/>
                <a:ea typeface="Apis For Office" panose="020B0504010101010104" pitchFamily="34" charset="0"/>
                <a:cs typeface="Apis For Office" panose="020B0504010101010104" pitchFamily="34" charset="0"/>
              </a:rPr>
              <a:t> </a:t>
            </a:r>
            <a:r>
              <a:rPr lang="es-ES" sz="700" dirty="0" err="1">
                <a:latin typeface="Apis For Office" panose="020B0504010101010104" pitchFamily="34" charset="0"/>
                <a:ea typeface="Apis For Office" panose="020B0504010101010104" pitchFamily="34" charset="0"/>
                <a:cs typeface="Apis For Office" panose="020B0504010101010104" pitchFamily="34" charset="0"/>
              </a:rPr>
              <a:t>Cardiovascolare</a:t>
            </a:r>
            <a:r>
              <a:rPr lang="es-ES" sz="700" dirty="0">
                <a:latin typeface="Apis For Office" panose="020B0504010101010104" pitchFamily="34" charset="0"/>
                <a:ea typeface="Apis For Office" panose="020B0504010101010104" pitchFamily="34" charset="0"/>
                <a:cs typeface="Apis For Office" panose="020B0504010101010104" pitchFamily="34" charset="0"/>
              </a:rPr>
              <a:t>,  </a:t>
            </a:r>
            <a:r>
              <a:rPr lang="it-IT" sz="700" dirty="0">
                <a:latin typeface="Apis For Office" panose="020B0504010101010104" pitchFamily="34" charset="0"/>
                <a:ea typeface="Apis For Office" panose="020B0504010101010104" pitchFamily="34" charset="0"/>
                <a:cs typeface="Apis For Office" panose="020B0504010101010104" pitchFamily="34" charset="0"/>
              </a:rPr>
              <a:t>OBESITÀ: DA AMPLIFICATORE DI RISCHIO A MALATTIA CRONICA, 2022 - </a:t>
            </a:r>
            <a:r>
              <a:rPr lang="it-IT" sz="800" dirty="0">
                <a:hlinkClick r:id="rId5"/>
              </a:rPr>
              <a:t>Obesità: da amplificatore di rischio a malattia cronica</a:t>
            </a:r>
            <a:r>
              <a:rPr lang="it-IT" sz="800" dirty="0"/>
              <a:t> ultimo accesso aprile 2025</a:t>
            </a:r>
            <a:endParaRPr kumimoji="0" lang="en-GB" sz="700" b="0" i="0" u="none" strike="noStrike" kern="1200" cap="none" spc="0" normalizeH="0" baseline="0" noProof="0" dirty="0">
              <a:ln>
                <a:noFill/>
              </a:ln>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Tree>
    <p:extLst>
      <p:ext uri="{BB962C8B-B14F-4D97-AF65-F5344CB8AC3E}">
        <p14:creationId xmlns:p14="http://schemas.microsoft.com/office/powerpoint/2010/main" val="2813566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084217" y="176081"/>
            <a:ext cx="10269583" cy="670465"/>
          </a:xfrm>
        </p:spPr>
        <p:txBody>
          <a:bodyPr>
            <a:normAutofit/>
          </a:bodyPr>
          <a:lstStyle/>
          <a:p>
            <a:pPr algn="ctr"/>
            <a:r>
              <a:rPr lang="it-IT" sz="3200" b="1" dirty="0"/>
              <a:t>ATTIVITA’ CHIRURGICA IN ITALIA: 2010-2019</a:t>
            </a:r>
          </a:p>
        </p:txBody>
      </p:sp>
      <p:graphicFrame>
        <p:nvGraphicFramePr>
          <p:cNvPr id="4" name="Segnaposto contenuto 3"/>
          <p:cNvGraphicFramePr>
            <a:graphicFrameLocks noGrp="1"/>
          </p:cNvGraphicFramePr>
          <p:nvPr>
            <p:ph idx="1"/>
          </p:nvPr>
        </p:nvGraphicFramePr>
        <p:xfrm>
          <a:off x="181067" y="968722"/>
          <a:ext cx="11688028" cy="5808196"/>
        </p:xfrm>
        <a:graphic>
          <a:graphicData uri="http://schemas.openxmlformats.org/drawingml/2006/table">
            <a:tbl>
              <a:tblPr firstRow="1" bandRow="1">
                <a:tableStyleId>{5C22544A-7EE6-4342-B048-85BDC9FD1C3A}</a:tableStyleId>
              </a:tblPr>
              <a:tblGrid>
                <a:gridCol w="2922007">
                  <a:extLst>
                    <a:ext uri="{9D8B030D-6E8A-4147-A177-3AD203B41FA5}">
                      <a16:colId xmlns:a16="http://schemas.microsoft.com/office/drawing/2014/main" val="3495343056"/>
                    </a:ext>
                  </a:extLst>
                </a:gridCol>
                <a:gridCol w="2922007">
                  <a:extLst>
                    <a:ext uri="{9D8B030D-6E8A-4147-A177-3AD203B41FA5}">
                      <a16:colId xmlns:a16="http://schemas.microsoft.com/office/drawing/2014/main" val="2731378816"/>
                    </a:ext>
                  </a:extLst>
                </a:gridCol>
                <a:gridCol w="2922007">
                  <a:extLst>
                    <a:ext uri="{9D8B030D-6E8A-4147-A177-3AD203B41FA5}">
                      <a16:colId xmlns:a16="http://schemas.microsoft.com/office/drawing/2014/main" val="993585314"/>
                    </a:ext>
                  </a:extLst>
                </a:gridCol>
                <a:gridCol w="2922007">
                  <a:extLst>
                    <a:ext uri="{9D8B030D-6E8A-4147-A177-3AD203B41FA5}">
                      <a16:colId xmlns:a16="http://schemas.microsoft.com/office/drawing/2014/main" val="3149640150"/>
                    </a:ext>
                  </a:extLst>
                </a:gridCol>
              </a:tblGrid>
              <a:tr h="589072">
                <a:tc>
                  <a:txBody>
                    <a:bodyPr/>
                    <a:lstStyle/>
                    <a:p>
                      <a:r>
                        <a:rPr lang="it-IT" dirty="0"/>
                        <a:t>Parametro</a:t>
                      </a:r>
                    </a:p>
                  </a:txBody>
                  <a:tcPr/>
                </a:tc>
                <a:tc>
                  <a:txBody>
                    <a:bodyPr/>
                    <a:lstStyle/>
                    <a:p>
                      <a:pPr algn="ctr"/>
                      <a:r>
                        <a:rPr lang="it-IT" sz="2000" dirty="0"/>
                        <a:t>2010</a:t>
                      </a:r>
                    </a:p>
                  </a:txBody>
                  <a:tcPr/>
                </a:tc>
                <a:tc>
                  <a:txBody>
                    <a:bodyPr/>
                    <a:lstStyle/>
                    <a:p>
                      <a:pPr algn="ctr"/>
                      <a:r>
                        <a:rPr lang="it-IT" dirty="0"/>
                        <a:t>2015</a:t>
                      </a:r>
                    </a:p>
                  </a:txBody>
                  <a:tcPr/>
                </a:tc>
                <a:tc>
                  <a:txBody>
                    <a:bodyPr/>
                    <a:lstStyle/>
                    <a:p>
                      <a:pPr algn="ctr"/>
                      <a:r>
                        <a:rPr lang="it-IT" dirty="0"/>
                        <a:t>2019</a:t>
                      </a:r>
                    </a:p>
                  </a:txBody>
                  <a:tcPr/>
                </a:tc>
                <a:extLst>
                  <a:ext uri="{0D108BD9-81ED-4DB2-BD59-A6C34878D82A}">
                    <a16:rowId xmlns:a16="http://schemas.microsoft.com/office/drawing/2014/main" val="3713360811"/>
                  </a:ext>
                </a:extLst>
              </a:tr>
              <a:tr h="434927">
                <a:tc>
                  <a:txBody>
                    <a:bodyPr/>
                    <a:lstStyle/>
                    <a:p>
                      <a:r>
                        <a:rPr lang="it-IT" dirty="0" err="1"/>
                        <a:t>n.ricoveri</a:t>
                      </a:r>
                      <a:endParaRPr lang="it-IT" dirty="0"/>
                    </a:p>
                  </a:txBody>
                  <a:tcPr/>
                </a:tc>
                <a:tc>
                  <a:txBody>
                    <a:bodyPr/>
                    <a:lstStyle/>
                    <a:p>
                      <a:r>
                        <a:rPr lang="it-IT" dirty="0"/>
                        <a:t>5.701.216</a:t>
                      </a:r>
                    </a:p>
                  </a:txBody>
                  <a:tcPr/>
                </a:tc>
                <a:tc>
                  <a:txBody>
                    <a:bodyPr/>
                    <a:lstStyle/>
                    <a:p>
                      <a:r>
                        <a:rPr lang="it-IT" dirty="0"/>
                        <a:t>5.243.324</a:t>
                      </a:r>
                    </a:p>
                  </a:txBody>
                  <a:tcPr/>
                </a:tc>
                <a:tc>
                  <a:txBody>
                    <a:bodyPr/>
                    <a:lstStyle/>
                    <a:p>
                      <a:r>
                        <a:rPr lang="it-IT" dirty="0"/>
                        <a:t>5.408.280</a:t>
                      </a:r>
                    </a:p>
                  </a:txBody>
                  <a:tcPr/>
                </a:tc>
                <a:extLst>
                  <a:ext uri="{0D108BD9-81ED-4DB2-BD59-A6C34878D82A}">
                    <a16:rowId xmlns:a16="http://schemas.microsoft.com/office/drawing/2014/main" val="1998345636"/>
                  </a:ext>
                </a:extLst>
              </a:tr>
              <a:tr h="434927">
                <a:tc>
                  <a:txBody>
                    <a:bodyPr/>
                    <a:lstStyle/>
                    <a:p>
                      <a:r>
                        <a:rPr lang="it-IT" dirty="0"/>
                        <a:t>GG degenza</a:t>
                      </a:r>
                    </a:p>
                  </a:txBody>
                  <a:tcPr/>
                </a:tc>
                <a:tc>
                  <a:txBody>
                    <a:bodyPr/>
                    <a:lstStyle/>
                    <a:p>
                      <a:r>
                        <a:rPr lang="it-IT" dirty="0"/>
                        <a:t>37.864.465</a:t>
                      </a:r>
                    </a:p>
                  </a:txBody>
                  <a:tcPr/>
                </a:tc>
                <a:tc>
                  <a:txBody>
                    <a:bodyPr/>
                    <a:lstStyle/>
                    <a:p>
                      <a:r>
                        <a:rPr lang="it-IT" dirty="0"/>
                        <a:t>35.359.499</a:t>
                      </a:r>
                    </a:p>
                  </a:txBody>
                  <a:tcPr/>
                </a:tc>
                <a:tc>
                  <a:txBody>
                    <a:bodyPr/>
                    <a:lstStyle/>
                    <a:p>
                      <a:r>
                        <a:rPr lang="it-IT" dirty="0"/>
                        <a:t>37.676.887</a:t>
                      </a:r>
                    </a:p>
                  </a:txBody>
                  <a:tcPr/>
                </a:tc>
                <a:extLst>
                  <a:ext uri="{0D108BD9-81ED-4DB2-BD59-A6C34878D82A}">
                    <a16:rowId xmlns:a16="http://schemas.microsoft.com/office/drawing/2014/main" val="2767086599"/>
                  </a:ext>
                </a:extLst>
              </a:tr>
              <a:tr h="434927">
                <a:tc>
                  <a:txBody>
                    <a:bodyPr/>
                    <a:lstStyle/>
                    <a:p>
                      <a:r>
                        <a:rPr lang="it-IT" dirty="0"/>
                        <a:t>Colecistectomia</a:t>
                      </a:r>
                    </a:p>
                  </a:txBody>
                  <a:tcPr/>
                </a:tc>
                <a:tc>
                  <a:txBody>
                    <a:bodyPr/>
                    <a:lstStyle/>
                    <a:p>
                      <a:r>
                        <a:rPr lang="it-IT" dirty="0"/>
                        <a:t>106.448</a:t>
                      </a:r>
                    </a:p>
                  </a:txBody>
                  <a:tcPr/>
                </a:tc>
                <a:tc>
                  <a:txBody>
                    <a:bodyPr/>
                    <a:lstStyle/>
                    <a:p>
                      <a:r>
                        <a:rPr lang="it-IT" dirty="0"/>
                        <a:t>102.193</a:t>
                      </a:r>
                    </a:p>
                  </a:txBody>
                  <a:tcPr/>
                </a:tc>
                <a:tc>
                  <a:txBody>
                    <a:bodyPr/>
                    <a:lstStyle/>
                    <a:p>
                      <a:r>
                        <a:rPr lang="it-IT" dirty="0"/>
                        <a:t>97.845</a:t>
                      </a:r>
                    </a:p>
                  </a:txBody>
                  <a:tcPr/>
                </a:tc>
                <a:extLst>
                  <a:ext uri="{0D108BD9-81ED-4DB2-BD59-A6C34878D82A}">
                    <a16:rowId xmlns:a16="http://schemas.microsoft.com/office/drawing/2014/main" val="1140886064"/>
                  </a:ext>
                </a:extLst>
              </a:tr>
              <a:tr h="434927">
                <a:tc>
                  <a:txBody>
                    <a:bodyPr/>
                    <a:lstStyle/>
                    <a:p>
                      <a:r>
                        <a:rPr lang="it-IT" dirty="0" err="1"/>
                        <a:t>Ernioplastica</a:t>
                      </a:r>
                      <a:r>
                        <a:rPr lang="it-IT" dirty="0"/>
                        <a:t> i/f</a:t>
                      </a:r>
                    </a:p>
                  </a:txBody>
                  <a:tcPr/>
                </a:tc>
                <a:tc>
                  <a:txBody>
                    <a:bodyPr/>
                    <a:lstStyle/>
                    <a:p>
                      <a:r>
                        <a:rPr lang="it-IT" dirty="0"/>
                        <a:t>83.443</a:t>
                      </a:r>
                    </a:p>
                  </a:txBody>
                  <a:tcPr/>
                </a:tc>
                <a:tc>
                  <a:txBody>
                    <a:bodyPr/>
                    <a:lstStyle/>
                    <a:p>
                      <a:r>
                        <a:rPr lang="it-IT" dirty="0"/>
                        <a:t>59.234</a:t>
                      </a:r>
                    </a:p>
                  </a:txBody>
                  <a:tcPr/>
                </a:tc>
                <a:tc>
                  <a:txBody>
                    <a:bodyPr/>
                    <a:lstStyle/>
                    <a:p>
                      <a:r>
                        <a:rPr lang="it-IT" dirty="0"/>
                        <a:t>52.641</a:t>
                      </a:r>
                    </a:p>
                  </a:txBody>
                  <a:tcPr/>
                </a:tc>
                <a:extLst>
                  <a:ext uri="{0D108BD9-81ED-4DB2-BD59-A6C34878D82A}">
                    <a16:rowId xmlns:a16="http://schemas.microsoft.com/office/drawing/2014/main" val="57051358"/>
                  </a:ext>
                </a:extLst>
              </a:tr>
              <a:tr h="434927">
                <a:tc>
                  <a:txBody>
                    <a:bodyPr/>
                    <a:lstStyle/>
                    <a:p>
                      <a:r>
                        <a:rPr lang="it-IT" dirty="0" err="1"/>
                        <a:t>Interv</a:t>
                      </a:r>
                      <a:r>
                        <a:rPr lang="it-IT" dirty="0"/>
                        <a:t>. mammari</a:t>
                      </a:r>
                    </a:p>
                  </a:txBody>
                  <a:tcPr/>
                </a:tc>
                <a:tc>
                  <a:txBody>
                    <a:bodyPr/>
                    <a:lstStyle/>
                    <a:p>
                      <a:r>
                        <a:rPr lang="it-IT" dirty="0"/>
                        <a:t>80.267</a:t>
                      </a:r>
                    </a:p>
                  </a:txBody>
                  <a:tcPr/>
                </a:tc>
                <a:tc>
                  <a:txBody>
                    <a:bodyPr/>
                    <a:lstStyle/>
                    <a:p>
                      <a:r>
                        <a:rPr lang="it-IT" dirty="0"/>
                        <a:t>80.492</a:t>
                      </a:r>
                    </a:p>
                  </a:txBody>
                  <a:tcPr/>
                </a:tc>
                <a:tc>
                  <a:txBody>
                    <a:bodyPr/>
                    <a:lstStyle/>
                    <a:p>
                      <a:r>
                        <a:rPr lang="it-IT" dirty="0"/>
                        <a:t>84.454          </a:t>
                      </a:r>
                    </a:p>
                  </a:txBody>
                  <a:tcPr/>
                </a:tc>
                <a:extLst>
                  <a:ext uri="{0D108BD9-81ED-4DB2-BD59-A6C34878D82A}">
                    <a16:rowId xmlns:a16="http://schemas.microsoft.com/office/drawing/2014/main" val="143814013"/>
                  </a:ext>
                </a:extLst>
              </a:tr>
              <a:tr h="434927">
                <a:tc>
                  <a:txBody>
                    <a:bodyPr/>
                    <a:lstStyle/>
                    <a:p>
                      <a:r>
                        <a:rPr lang="it-IT" dirty="0"/>
                        <a:t>Artroplastica ginocchio</a:t>
                      </a:r>
                    </a:p>
                  </a:txBody>
                  <a:tcPr/>
                </a:tc>
                <a:tc>
                  <a:txBody>
                    <a:bodyPr/>
                    <a:lstStyle/>
                    <a:p>
                      <a:r>
                        <a:rPr lang="it-IT" dirty="0"/>
                        <a:t>62.810</a:t>
                      </a:r>
                    </a:p>
                  </a:txBody>
                  <a:tcPr/>
                </a:tc>
                <a:tc>
                  <a:txBody>
                    <a:bodyPr/>
                    <a:lstStyle/>
                    <a:p>
                      <a:r>
                        <a:rPr lang="it-IT" dirty="0"/>
                        <a:t>71.309</a:t>
                      </a:r>
                    </a:p>
                  </a:txBody>
                  <a:tcPr/>
                </a:tc>
                <a:tc>
                  <a:txBody>
                    <a:bodyPr/>
                    <a:lstStyle/>
                    <a:p>
                      <a:r>
                        <a:rPr lang="it-IT" dirty="0"/>
                        <a:t>89.563</a:t>
                      </a:r>
                    </a:p>
                  </a:txBody>
                  <a:tcPr/>
                </a:tc>
                <a:extLst>
                  <a:ext uri="{0D108BD9-81ED-4DB2-BD59-A6C34878D82A}">
                    <a16:rowId xmlns:a16="http://schemas.microsoft.com/office/drawing/2014/main" val="2034613200"/>
                  </a:ext>
                </a:extLst>
              </a:tr>
              <a:tr h="434927">
                <a:tc>
                  <a:txBody>
                    <a:bodyPr/>
                    <a:lstStyle/>
                    <a:p>
                      <a:r>
                        <a:rPr lang="it-IT" dirty="0"/>
                        <a:t>Isterectomia</a:t>
                      </a:r>
                    </a:p>
                  </a:txBody>
                  <a:tcPr/>
                </a:tc>
                <a:tc>
                  <a:txBody>
                    <a:bodyPr/>
                    <a:lstStyle/>
                    <a:p>
                      <a:r>
                        <a:rPr lang="it-IT" dirty="0"/>
                        <a:t>55.192</a:t>
                      </a:r>
                    </a:p>
                  </a:txBody>
                  <a:tcPr/>
                </a:tc>
                <a:tc>
                  <a:txBody>
                    <a:bodyPr/>
                    <a:lstStyle/>
                    <a:p>
                      <a:r>
                        <a:rPr lang="it-IT" dirty="0"/>
                        <a:t>49.489</a:t>
                      </a:r>
                    </a:p>
                  </a:txBody>
                  <a:tcPr/>
                </a:tc>
                <a:tc>
                  <a:txBody>
                    <a:bodyPr/>
                    <a:lstStyle/>
                    <a:p>
                      <a:r>
                        <a:rPr lang="it-IT" dirty="0"/>
                        <a:t>47.760</a:t>
                      </a:r>
                    </a:p>
                  </a:txBody>
                  <a:tcPr/>
                </a:tc>
                <a:extLst>
                  <a:ext uri="{0D108BD9-81ED-4DB2-BD59-A6C34878D82A}">
                    <a16:rowId xmlns:a16="http://schemas.microsoft.com/office/drawing/2014/main" val="692500267"/>
                  </a:ext>
                </a:extLst>
              </a:tr>
              <a:tr h="434927">
                <a:tc>
                  <a:txBody>
                    <a:bodyPr/>
                    <a:lstStyle/>
                    <a:p>
                      <a:r>
                        <a:rPr lang="it-IT" dirty="0"/>
                        <a:t>Resezione colon/retto</a:t>
                      </a:r>
                    </a:p>
                  </a:txBody>
                  <a:tcPr/>
                </a:tc>
                <a:tc>
                  <a:txBody>
                    <a:bodyPr/>
                    <a:lstStyle/>
                    <a:p>
                      <a:r>
                        <a:rPr lang="it-IT" dirty="0"/>
                        <a:t>54.551</a:t>
                      </a:r>
                    </a:p>
                  </a:txBody>
                  <a:tcPr/>
                </a:tc>
                <a:tc>
                  <a:txBody>
                    <a:bodyPr/>
                    <a:lstStyle/>
                    <a:p>
                      <a:r>
                        <a:rPr lang="it-IT" dirty="0"/>
                        <a:t>53.081</a:t>
                      </a:r>
                    </a:p>
                  </a:txBody>
                  <a:tcPr/>
                </a:tc>
                <a:tc>
                  <a:txBody>
                    <a:bodyPr/>
                    <a:lstStyle/>
                    <a:p>
                      <a:r>
                        <a:rPr lang="it-IT" dirty="0"/>
                        <a:t>51.946</a:t>
                      </a:r>
                    </a:p>
                  </a:txBody>
                  <a:tcPr/>
                </a:tc>
                <a:extLst>
                  <a:ext uri="{0D108BD9-81ED-4DB2-BD59-A6C34878D82A}">
                    <a16:rowId xmlns:a16="http://schemas.microsoft.com/office/drawing/2014/main" val="332060331"/>
                  </a:ext>
                </a:extLst>
              </a:tr>
              <a:tr h="434927">
                <a:tc>
                  <a:txBody>
                    <a:bodyPr/>
                    <a:lstStyle/>
                    <a:p>
                      <a:r>
                        <a:rPr lang="it-IT" dirty="0"/>
                        <a:t>Aa </a:t>
                      </a:r>
                      <a:r>
                        <a:rPr lang="it-IT" dirty="0" err="1"/>
                        <a:t>int</a:t>
                      </a:r>
                      <a:r>
                        <a:rPr lang="it-IT" dirty="0"/>
                        <a:t> ORL</a:t>
                      </a:r>
                    </a:p>
                  </a:txBody>
                  <a:tcPr/>
                </a:tc>
                <a:tc>
                  <a:txBody>
                    <a:bodyPr/>
                    <a:lstStyle/>
                    <a:p>
                      <a:r>
                        <a:rPr lang="it-IT" dirty="0"/>
                        <a:t>43.755</a:t>
                      </a:r>
                    </a:p>
                  </a:txBody>
                  <a:tcPr/>
                </a:tc>
                <a:tc>
                  <a:txBody>
                    <a:bodyPr/>
                    <a:lstStyle/>
                    <a:p>
                      <a:r>
                        <a:rPr lang="it-IT" dirty="0"/>
                        <a:t>41.519</a:t>
                      </a:r>
                    </a:p>
                  </a:txBody>
                  <a:tcPr/>
                </a:tc>
                <a:tc>
                  <a:txBody>
                    <a:bodyPr/>
                    <a:lstStyle/>
                    <a:p>
                      <a:r>
                        <a:rPr lang="it-IT" dirty="0"/>
                        <a:t>42.012</a:t>
                      </a:r>
                    </a:p>
                  </a:txBody>
                  <a:tcPr/>
                </a:tc>
                <a:extLst>
                  <a:ext uri="{0D108BD9-81ED-4DB2-BD59-A6C34878D82A}">
                    <a16:rowId xmlns:a16="http://schemas.microsoft.com/office/drawing/2014/main" val="2243930194"/>
                  </a:ext>
                </a:extLst>
              </a:tr>
              <a:tr h="434927">
                <a:tc>
                  <a:txBody>
                    <a:bodyPr/>
                    <a:lstStyle/>
                    <a:p>
                      <a:r>
                        <a:rPr lang="it-IT" dirty="0"/>
                        <a:t>Appendicectomia</a:t>
                      </a:r>
                    </a:p>
                  </a:txBody>
                  <a:tcPr/>
                </a:tc>
                <a:tc>
                  <a:txBody>
                    <a:bodyPr/>
                    <a:lstStyle/>
                    <a:p>
                      <a:r>
                        <a:rPr lang="it-IT" dirty="0"/>
                        <a:t>44.205</a:t>
                      </a:r>
                    </a:p>
                  </a:txBody>
                  <a:tcPr/>
                </a:tc>
                <a:tc>
                  <a:txBody>
                    <a:bodyPr/>
                    <a:lstStyle/>
                    <a:p>
                      <a:r>
                        <a:rPr lang="it-IT" dirty="0"/>
                        <a:t>36.916</a:t>
                      </a:r>
                    </a:p>
                  </a:txBody>
                  <a:tcPr/>
                </a:tc>
                <a:tc>
                  <a:txBody>
                    <a:bodyPr/>
                    <a:lstStyle/>
                    <a:p>
                      <a:r>
                        <a:rPr lang="it-IT" dirty="0"/>
                        <a:t>33.564</a:t>
                      </a:r>
                    </a:p>
                  </a:txBody>
                  <a:tcPr/>
                </a:tc>
                <a:extLst>
                  <a:ext uri="{0D108BD9-81ED-4DB2-BD59-A6C34878D82A}">
                    <a16:rowId xmlns:a16="http://schemas.microsoft.com/office/drawing/2014/main" val="1952504652"/>
                  </a:ext>
                </a:extLst>
              </a:tr>
              <a:tr h="434927">
                <a:tc>
                  <a:txBody>
                    <a:bodyPr/>
                    <a:lstStyle/>
                    <a:p>
                      <a:r>
                        <a:rPr lang="it-IT" dirty="0"/>
                        <a:t>Tiroidectomia</a:t>
                      </a:r>
                    </a:p>
                  </a:txBody>
                  <a:tcPr/>
                </a:tc>
                <a:tc>
                  <a:txBody>
                    <a:bodyPr/>
                    <a:lstStyle/>
                    <a:p>
                      <a:r>
                        <a:rPr lang="it-IT" dirty="0"/>
                        <a:t>39.087</a:t>
                      </a:r>
                    </a:p>
                  </a:txBody>
                  <a:tcPr/>
                </a:tc>
                <a:tc>
                  <a:txBody>
                    <a:bodyPr/>
                    <a:lstStyle/>
                    <a:p>
                      <a:r>
                        <a:rPr lang="it-IT" dirty="0"/>
                        <a:t>35.815</a:t>
                      </a:r>
                    </a:p>
                  </a:txBody>
                  <a:tcPr/>
                </a:tc>
                <a:tc>
                  <a:txBody>
                    <a:bodyPr/>
                    <a:lstStyle/>
                    <a:p>
                      <a:r>
                        <a:rPr lang="it-IT" dirty="0"/>
                        <a:t>32.142</a:t>
                      </a:r>
                    </a:p>
                  </a:txBody>
                  <a:tcPr/>
                </a:tc>
                <a:extLst>
                  <a:ext uri="{0D108BD9-81ED-4DB2-BD59-A6C34878D82A}">
                    <a16:rowId xmlns:a16="http://schemas.microsoft.com/office/drawing/2014/main" val="2210659864"/>
                  </a:ext>
                </a:extLst>
              </a:tr>
              <a:tr h="434927">
                <a:tc>
                  <a:txBody>
                    <a:bodyPr/>
                    <a:lstStyle/>
                    <a:p>
                      <a:r>
                        <a:rPr lang="it-IT" b="1" dirty="0">
                          <a:solidFill>
                            <a:srgbClr val="002060"/>
                          </a:solidFill>
                        </a:rPr>
                        <a:t>Chirurgia </a:t>
                      </a:r>
                      <a:r>
                        <a:rPr lang="it-IT" b="1" dirty="0" err="1">
                          <a:solidFill>
                            <a:srgbClr val="002060"/>
                          </a:solidFill>
                        </a:rPr>
                        <a:t>bariatrica</a:t>
                      </a:r>
                      <a:endParaRPr lang="it-IT" b="1" dirty="0">
                        <a:solidFill>
                          <a:srgbClr val="002060"/>
                        </a:solidFill>
                      </a:endParaRPr>
                    </a:p>
                  </a:txBody>
                  <a:tcPr/>
                </a:tc>
                <a:tc>
                  <a:txBody>
                    <a:bodyPr/>
                    <a:lstStyle/>
                    <a:p>
                      <a:r>
                        <a:rPr lang="it-IT" b="1" dirty="0">
                          <a:solidFill>
                            <a:srgbClr val="002060"/>
                          </a:solidFill>
                        </a:rPr>
                        <a:t>6.504</a:t>
                      </a:r>
                    </a:p>
                  </a:txBody>
                  <a:tcPr/>
                </a:tc>
                <a:tc>
                  <a:txBody>
                    <a:bodyPr/>
                    <a:lstStyle/>
                    <a:p>
                      <a:r>
                        <a:rPr lang="it-IT" b="1" dirty="0">
                          <a:solidFill>
                            <a:srgbClr val="002060"/>
                          </a:solidFill>
                        </a:rPr>
                        <a:t>11.483</a:t>
                      </a:r>
                    </a:p>
                  </a:txBody>
                  <a:tcPr/>
                </a:tc>
                <a:tc>
                  <a:txBody>
                    <a:bodyPr/>
                    <a:lstStyle/>
                    <a:p>
                      <a:r>
                        <a:rPr lang="it-IT" b="1" dirty="0">
                          <a:solidFill>
                            <a:srgbClr val="002060"/>
                          </a:solidFill>
                        </a:rPr>
                        <a:t>16.880</a:t>
                      </a:r>
                    </a:p>
                  </a:txBody>
                  <a:tcPr/>
                </a:tc>
                <a:extLst>
                  <a:ext uri="{0D108BD9-81ED-4DB2-BD59-A6C34878D82A}">
                    <a16:rowId xmlns:a16="http://schemas.microsoft.com/office/drawing/2014/main" val="817948115"/>
                  </a:ext>
                </a:extLst>
              </a:tr>
            </a:tbl>
          </a:graphicData>
        </a:graphic>
      </p:graphicFrame>
      <p:sp>
        <p:nvSpPr>
          <p:cNvPr id="10" name="Freccia in giù 9"/>
          <p:cNvSpPr/>
          <p:nvPr/>
        </p:nvSpPr>
        <p:spPr>
          <a:xfrm>
            <a:off x="10499217" y="2045260"/>
            <a:ext cx="69272" cy="318655"/>
          </a:xfrm>
          <a:prstGeom prst="down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in giù 16"/>
          <p:cNvSpPr/>
          <p:nvPr/>
        </p:nvSpPr>
        <p:spPr>
          <a:xfrm>
            <a:off x="10495857" y="1618783"/>
            <a:ext cx="69273" cy="318655"/>
          </a:xfrm>
          <a:prstGeom prst="down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20" name="Freccia in giù 19"/>
          <p:cNvSpPr/>
          <p:nvPr/>
        </p:nvSpPr>
        <p:spPr>
          <a:xfrm>
            <a:off x="10495858" y="2486091"/>
            <a:ext cx="69272" cy="339507"/>
          </a:xfrm>
          <a:prstGeom prst="down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reccia in giù 20"/>
          <p:cNvSpPr/>
          <p:nvPr/>
        </p:nvSpPr>
        <p:spPr>
          <a:xfrm flipH="1" flipV="1">
            <a:off x="10468319" y="3781044"/>
            <a:ext cx="96810" cy="318100"/>
          </a:xfrm>
          <a:prstGeom prst="downArrow">
            <a:avLst/>
          </a:prstGeom>
          <a:solidFill>
            <a:srgbClr val="0070C0"/>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reccia in giù 23"/>
          <p:cNvSpPr/>
          <p:nvPr/>
        </p:nvSpPr>
        <p:spPr>
          <a:xfrm>
            <a:off x="10484772" y="5531982"/>
            <a:ext cx="45719" cy="332700"/>
          </a:xfrm>
          <a:prstGeom prst="downArrow">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reccia in giù 24"/>
          <p:cNvSpPr/>
          <p:nvPr/>
        </p:nvSpPr>
        <p:spPr>
          <a:xfrm flipH="1" flipV="1">
            <a:off x="10484774" y="6406040"/>
            <a:ext cx="45719" cy="283193"/>
          </a:xfrm>
          <a:prstGeom prst="down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2 26"/>
          <p:cNvCxnSpPr/>
          <p:nvPr/>
        </p:nvCxnSpPr>
        <p:spPr>
          <a:xfrm>
            <a:off x="10378435" y="5244612"/>
            <a:ext cx="348444" cy="76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Freccia in giù 31"/>
          <p:cNvSpPr/>
          <p:nvPr/>
        </p:nvSpPr>
        <p:spPr>
          <a:xfrm>
            <a:off x="10495857" y="2947774"/>
            <a:ext cx="56801" cy="308505"/>
          </a:xfrm>
          <a:prstGeom prst="down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33" name="Freccia in giù 32"/>
          <p:cNvSpPr/>
          <p:nvPr/>
        </p:nvSpPr>
        <p:spPr>
          <a:xfrm flipH="1">
            <a:off x="10474033" y="5970482"/>
            <a:ext cx="68405" cy="329759"/>
          </a:xfrm>
          <a:prstGeom prst="down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sp>
        <p:nvSpPr>
          <p:cNvPr id="23" name="Freccia in giù 22"/>
          <p:cNvSpPr/>
          <p:nvPr/>
        </p:nvSpPr>
        <p:spPr>
          <a:xfrm flipH="1">
            <a:off x="10438527" y="4647538"/>
            <a:ext cx="126602" cy="340485"/>
          </a:xfrm>
          <a:prstGeom prst="downArrow">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Freccia in giù 25"/>
          <p:cNvSpPr/>
          <p:nvPr/>
        </p:nvSpPr>
        <p:spPr>
          <a:xfrm flipH="1">
            <a:off x="10461218" y="4257721"/>
            <a:ext cx="103911" cy="284017"/>
          </a:xfrm>
          <a:prstGeom prst="down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in giù 17"/>
          <p:cNvSpPr/>
          <p:nvPr/>
        </p:nvSpPr>
        <p:spPr>
          <a:xfrm>
            <a:off x="10495857" y="2045260"/>
            <a:ext cx="72631" cy="318655"/>
          </a:xfrm>
          <a:prstGeom prst="down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in giù 18"/>
          <p:cNvSpPr/>
          <p:nvPr/>
        </p:nvSpPr>
        <p:spPr>
          <a:xfrm flipH="1" flipV="1">
            <a:off x="10497580" y="3339549"/>
            <a:ext cx="45719" cy="342262"/>
          </a:xfrm>
          <a:prstGeom prst="down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7312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a:t>Mortalità e Morbilità dopo  Chirurgia </a:t>
            </a:r>
            <a:r>
              <a:rPr lang="it-IT" sz="3200" b="1" dirty="0" err="1"/>
              <a:t>Bariatrica</a:t>
            </a:r>
            <a:r>
              <a:rPr lang="it-IT" sz="3200" b="1" dirty="0"/>
              <a:t>: registro </a:t>
            </a:r>
            <a:r>
              <a:rPr lang="it-IT" sz="3200" b="1" dirty="0" err="1"/>
              <a:t>SICOb</a:t>
            </a:r>
            <a:r>
              <a:rPr lang="it-IT" sz="3200" b="1" dirty="0"/>
              <a:t> 2015-2020</a:t>
            </a:r>
          </a:p>
        </p:txBody>
      </p:sp>
      <p:sp>
        <p:nvSpPr>
          <p:cNvPr id="3" name="Segnaposto contenuto 2"/>
          <p:cNvSpPr>
            <a:spLocks noGrp="1"/>
          </p:cNvSpPr>
          <p:nvPr>
            <p:ph idx="1"/>
          </p:nvPr>
        </p:nvSpPr>
        <p:spPr/>
        <p:txBody>
          <a:bodyPr>
            <a:normAutofit/>
          </a:bodyPr>
          <a:lstStyle/>
          <a:p>
            <a:r>
              <a:rPr lang="it-IT" dirty="0"/>
              <a:t>Numero casi registrati:	 64.355</a:t>
            </a:r>
          </a:p>
          <a:p>
            <a:r>
              <a:rPr lang="it-IT" dirty="0"/>
              <a:t>Mortalità :			         63 (0.099%)</a:t>
            </a:r>
          </a:p>
          <a:p>
            <a:r>
              <a:rPr lang="it-IT" dirty="0"/>
              <a:t>Morbilità :			    2.218 (3.4%)</a:t>
            </a:r>
          </a:p>
          <a:p>
            <a:r>
              <a:rPr lang="it-IT" dirty="0"/>
              <a:t>Complicanze generali :          734 (1.15%)</a:t>
            </a:r>
          </a:p>
          <a:p>
            <a:r>
              <a:rPr lang="it-IT" dirty="0"/>
              <a:t>Complicanze addominali : 1.486 (1.33%)</a:t>
            </a:r>
          </a:p>
          <a:p>
            <a:endParaRPr lang="it-IT" dirty="0"/>
          </a:p>
          <a:p>
            <a:pPr marL="0" indent="0" algn="ctr">
              <a:buNone/>
            </a:pPr>
            <a:r>
              <a:rPr lang="it-IT" sz="3200" b="1" dirty="0">
                <a:solidFill>
                  <a:schemeClr val="accent5">
                    <a:lumMod val="75000"/>
                  </a:schemeClr>
                </a:solidFill>
              </a:rPr>
              <a:t>La Chirurgia </a:t>
            </a:r>
            <a:r>
              <a:rPr lang="it-IT" sz="3200" b="1" dirty="0" err="1">
                <a:solidFill>
                  <a:schemeClr val="accent5">
                    <a:lumMod val="75000"/>
                  </a:schemeClr>
                </a:solidFill>
              </a:rPr>
              <a:t>Bariatrica</a:t>
            </a:r>
            <a:r>
              <a:rPr lang="it-IT" sz="3200" b="1" dirty="0">
                <a:solidFill>
                  <a:schemeClr val="accent5">
                    <a:lumMod val="75000"/>
                  </a:schemeClr>
                </a:solidFill>
              </a:rPr>
              <a:t> è molto sicura</a:t>
            </a:r>
          </a:p>
        </p:txBody>
      </p:sp>
      <p:sp>
        <p:nvSpPr>
          <p:cNvPr id="4" name="CasellaDiTesto 3"/>
          <p:cNvSpPr txBox="1"/>
          <p:nvPr/>
        </p:nvSpPr>
        <p:spPr>
          <a:xfrm>
            <a:off x="9518753" y="6176963"/>
            <a:ext cx="2443397" cy="369332"/>
          </a:xfrm>
          <a:prstGeom prst="rect">
            <a:avLst/>
          </a:prstGeom>
          <a:noFill/>
        </p:spPr>
        <p:txBody>
          <a:bodyPr wrap="square" rtlCol="0">
            <a:spAutoFit/>
          </a:bodyPr>
          <a:lstStyle/>
          <a:p>
            <a:r>
              <a:rPr lang="it-IT" b="1" dirty="0"/>
              <a:t>Dati </a:t>
            </a:r>
            <a:r>
              <a:rPr lang="it-IT" b="1" dirty="0" err="1"/>
              <a:t>Softitalia</a:t>
            </a:r>
            <a:r>
              <a:rPr lang="it-IT" b="1" dirty="0"/>
              <a:t>, 2022 </a:t>
            </a:r>
          </a:p>
        </p:txBody>
      </p:sp>
      <p:pic>
        <p:nvPicPr>
          <p:cNvPr id="1026" name="Picture 2" descr="SICOB - Società Italiana di Chirurgia dell'OBesità e delle malattie  metabolich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03406" y="4695072"/>
            <a:ext cx="1358744" cy="135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885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3200" dirty="0">
                <a:latin typeface="+mn-lt"/>
              </a:rPr>
              <a:t>Remunerazione D.R.G.288</a:t>
            </a: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708633716"/>
              </p:ext>
            </p:extLst>
          </p:nvPr>
        </p:nvGraphicFramePr>
        <p:xfrm>
          <a:off x="1147118" y="1690688"/>
          <a:ext cx="9897763" cy="4537118"/>
        </p:xfrm>
        <a:graphic>
          <a:graphicData uri="http://schemas.openxmlformats.org/drawingml/2006/table">
            <a:tbl>
              <a:tblPr firstRow="1" bandRow="1">
                <a:tableStyleId>{5C22544A-7EE6-4342-B048-85BDC9FD1C3A}</a:tableStyleId>
              </a:tblPr>
              <a:tblGrid>
                <a:gridCol w="960161">
                  <a:extLst>
                    <a:ext uri="{9D8B030D-6E8A-4147-A177-3AD203B41FA5}">
                      <a16:colId xmlns:a16="http://schemas.microsoft.com/office/drawing/2014/main" val="2676729416"/>
                    </a:ext>
                  </a:extLst>
                </a:gridCol>
                <a:gridCol w="1846934">
                  <a:extLst>
                    <a:ext uri="{9D8B030D-6E8A-4147-A177-3AD203B41FA5}">
                      <a16:colId xmlns:a16="http://schemas.microsoft.com/office/drawing/2014/main" val="2621239844"/>
                    </a:ext>
                  </a:extLst>
                </a:gridCol>
                <a:gridCol w="3554264">
                  <a:extLst>
                    <a:ext uri="{9D8B030D-6E8A-4147-A177-3AD203B41FA5}">
                      <a16:colId xmlns:a16="http://schemas.microsoft.com/office/drawing/2014/main" val="4005022314"/>
                    </a:ext>
                  </a:extLst>
                </a:gridCol>
                <a:gridCol w="3536404">
                  <a:extLst>
                    <a:ext uri="{9D8B030D-6E8A-4147-A177-3AD203B41FA5}">
                      <a16:colId xmlns:a16="http://schemas.microsoft.com/office/drawing/2014/main" val="496951104"/>
                    </a:ext>
                  </a:extLst>
                </a:gridCol>
              </a:tblGrid>
              <a:tr h="1002236">
                <a:tc>
                  <a:txBody>
                    <a:bodyPr/>
                    <a:lstStyle/>
                    <a:p>
                      <a:pPr algn="ctr"/>
                      <a:r>
                        <a:rPr lang="it-IT" dirty="0"/>
                        <a:t>DRG</a:t>
                      </a:r>
                    </a:p>
                  </a:txBody>
                  <a:tcPr/>
                </a:tc>
                <a:tc>
                  <a:txBody>
                    <a:bodyPr/>
                    <a:lstStyle/>
                    <a:p>
                      <a:pPr algn="ctr"/>
                      <a:r>
                        <a:rPr lang="it-IT" dirty="0"/>
                        <a:t>Regione</a:t>
                      </a:r>
                    </a:p>
                  </a:txBody>
                  <a:tcPr/>
                </a:tc>
                <a:tc>
                  <a:txBody>
                    <a:bodyPr/>
                    <a:lstStyle/>
                    <a:p>
                      <a:pPr algn="ctr"/>
                      <a:r>
                        <a:rPr lang="it-IT" dirty="0"/>
                        <a:t>Valore (euro)</a:t>
                      </a:r>
                    </a:p>
                  </a:txBody>
                  <a:tcPr/>
                </a:tc>
                <a:tc>
                  <a:txBody>
                    <a:bodyPr/>
                    <a:lstStyle/>
                    <a:p>
                      <a:pPr algn="ctr"/>
                      <a:r>
                        <a:rPr lang="it-IT" dirty="0"/>
                        <a:t>Valore giornata (euro)</a:t>
                      </a:r>
                    </a:p>
                  </a:txBody>
                  <a:tcPr/>
                </a:tc>
                <a:extLst>
                  <a:ext uri="{0D108BD9-81ED-4DB2-BD59-A6C34878D82A}">
                    <a16:rowId xmlns:a16="http://schemas.microsoft.com/office/drawing/2014/main" val="2752962864"/>
                  </a:ext>
                </a:extLst>
              </a:tr>
              <a:tr h="589147">
                <a:tc>
                  <a:txBody>
                    <a:bodyPr/>
                    <a:lstStyle/>
                    <a:p>
                      <a:pPr algn="ctr"/>
                      <a:r>
                        <a:rPr lang="it-IT" dirty="0"/>
                        <a:t>288</a:t>
                      </a:r>
                    </a:p>
                  </a:txBody>
                  <a:tcPr/>
                </a:tc>
                <a:tc>
                  <a:txBody>
                    <a:bodyPr/>
                    <a:lstStyle/>
                    <a:p>
                      <a:pPr algn="ctr"/>
                      <a:r>
                        <a:rPr lang="it-IT" dirty="0"/>
                        <a:t>Sardegna</a:t>
                      </a:r>
                    </a:p>
                  </a:txBody>
                  <a:tcPr/>
                </a:tc>
                <a:tc>
                  <a:txBody>
                    <a:bodyPr/>
                    <a:lstStyle/>
                    <a:p>
                      <a:pPr algn="ctr"/>
                      <a:r>
                        <a:rPr lang="it-IT" dirty="0"/>
                        <a:t>3.572 </a:t>
                      </a:r>
                    </a:p>
                  </a:txBody>
                  <a:tcPr/>
                </a:tc>
                <a:tc>
                  <a:txBody>
                    <a:bodyPr/>
                    <a:lstStyle/>
                    <a:p>
                      <a:pPr algn="ctr"/>
                      <a:r>
                        <a:rPr lang="it-IT" dirty="0"/>
                        <a:t>181</a:t>
                      </a:r>
                    </a:p>
                  </a:txBody>
                  <a:tcPr/>
                </a:tc>
                <a:extLst>
                  <a:ext uri="{0D108BD9-81ED-4DB2-BD59-A6C34878D82A}">
                    <a16:rowId xmlns:a16="http://schemas.microsoft.com/office/drawing/2014/main" val="3099794787"/>
                  </a:ext>
                </a:extLst>
              </a:tr>
              <a:tr h="589147">
                <a:tc>
                  <a:txBody>
                    <a:bodyPr/>
                    <a:lstStyle/>
                    <a:p>
                      <a:pPr algn="ctr"/>
                      <a:r>
                        <a:rPr lang="it-IT" dirty="0"/>
                        <a:t>288</a:t>
                      </a:r>
                    </a:p>
                  </a:txBody>
                  <a:tcPr/>
                </a:tc>
                <a:tc>
                  <a:txBody>
                    <a:bodyPr/>
                    <a:lstStyle/>
                    <a:p>
                      <a:pPr algn="ctr"/>
                      <a:r>
                        <a:rPr lang="it-IT" dirty="0"/>
                        <a:t>Friuli VG</a:t>
                      </a:r>
                    </a:p>
                  </a:txBody>
                  <a:tcPr/>
                </a:tc>
                <a:tc>
                  <a:txBody>
                    <a:bodyPr/>
                    <a:lstStyle/>
                    <a:p>
                      <a:pPr algn="ctr"/>
                      <a:r>
                        <a:rPr lang="it-IT" dirty="0"/>
                        <a:t>4.970 </a:t>
                      </a:r>
                    </a:p>
                  </a:txBody>
                  <a:tcPr/>
                </a:tc>
                <a:tc>
                  <a:txBody>
                    <a:bodyPr/>
                    <a:lstStyle/>
                    <a:p>
                      <a:pPr algn="ctr"/>
                      <a:r>
                        <a:rPr lang="it-IT" dirty="0"/>
                        <a:t>253</a:t>
                      </a:r>
                    </a:p>
                  </a:txBody>
                  <a:tcPr/>
                </a:tc>
                <a:extLst>
                  <a:ext uri="{0D108BD9-81ED-4DB2-BD59-A6C34878D82A}">
                    <a16:rowId xmlns:a16="http://schemas.microsoft.com/office/drawing/2014/main" val="3238049100"/>
                  </a:ext>
                </a:extLst>
              </a:tr>
              <a:tr h="589147">
                <a:tc>
                  <a:txBody>
                    <a:bodyPr/>
                    <a:lstStyle/>
                    <a:p>
                      <a:pPr algn="ctr"/>
                      <a:r>
                        <a:rPr lang="it-IT" dirty="0"/>
                        <a:t>288</a:t>
                      </a:r>
                    </a:p>
                  </a:txBody>
                  <a:tcPr/>
                </a:tc>
                <a:tc>
                  <a:txBody>
                    <a:bodyPr/>
                    <a:lstStyle/>
                    <a:p>
                      <a:pPr algn="ctr"/>
                      <a:r>
                        <a:rPr lang="it-IT" dirty="0"/>
                        <a:t>Campania</a:t>
                      </a:r>
                    </a:p>
                  </a:txBody>
                  <a:tcPr/>
                </a:tc>
                <a:tc>
                  <a:txBody>
                    <a:bodyPr/>
                    <a:lstStyle/>
                    <a:p>
                      <a:pPr algn="ctr"/>
                      <a:r>
                        <a:rPr lang="it-IT" dirty="0"/>
                        <a:t>5.112</a:t>
                      </a:r>
                    </a:p>
                  </a:txBody>
                  <a:tcPr/>
                </a:tc>
                <a:tc>
                  <a:txBody>
                    <a:bodyPr/>
                    <a:lstStyle/>
                    <a:p>
                      <a:pPr algn="ctr"/>
                      <a:r>
                        <a:rPr lang="it-IT" dirty="0"/>
                        <a:t>203</a:t>
                      </a:r>
                    </a:p>
                  </a:txBody>
                  <a:tcPr/>
                </a:tc>
                <a:extLst>
                  <a:ext uri="{0D108BD9-81ED-4DB2-BD59-A6C34878D82A}">
                    <a16:rowId xmlns:a16="http://schemas.microsoft.com/office/drawing/2014/main" val="1427019791"/>
                  </a:ext>
                </a:extLst>
              </a:tr>
              <a:tr h="589147">
                <a:tc>
                  <a:txBody>
                    <a:bodyPr/>
                    <a:lstStyle/>
                    <a:p>
                      <a:pPr algn="ctr"/>
                      <a:r>
                        <a:rPr lang="it-IT" dirty="0"/>
                        <a:t>288</a:t>
                      </a:r>
                    </a:p>
                  </a:txBody>
                  <a:tcPr/>
                </a:tc>
                <a:tc>
                  <a:txBody>
                    <a:bodyPr/>
                    <a:lstStyle/>
                    <a:p>
                      <a:pPr algn="ctr"/>
                      <a:r>
                        <a:rPr lang="it-IT" dirty="0"/>
                        <a:t>Sicilia</a:t>
                      </a:r>
                    </a:p>
                  </a:txBody>
                  <a:tcPr/>
                </a:tc>
                <a:tc>
                  <a:txBody>
                    <a:bodyPr/>
                    <a:lstStyle/>
                    <a:p>
                      <a:pPr algn="ctr"/>
                      <a:r>
                        <a:rPr lang="it-IT" dirty="0"/>
                        <a:t>5.681</a:t>
                      </a:r>
                    </a:p>
                  </a:txBody>
                  <a:tcPr/>
                </a:tc>
                <a:tc>
                  <a:txBody>
                    <a:bodyPr/>
                    <a:lstStyle/>
                    <a:p>
                      <a:pPr algn="ctr"/>
                      <a:r>
                        <a:rPr lang="it-IT" dirty="0"/>
                        <a:t>244</a:t>
                      </a:r>
                    </a:p>
                  </a:txBody>
                  <a:tcPr/>
                </a:tc>
                <a:extLst>
                  <a:ext uri="{0D108BD9-81ED-4DB2-BD59-A6C34878D82A}">
                    <a16:rowId xmlns:a16="http://schemas.microsoft.com/office/drawing/2014/main" val="3383336852"/>
                  </a:ext>
                </a:extLst>
              </a:tr>
              <a:tr h="589147">
                <a:tc>
                  <a:txBody>
                    <a:bodyPr/>
                    <a:lstStyle/>
                    <a:p>
                      <a:pPr algn="ctr"/>
                      <a:r>
                        <a:rPr lang="it-IT" dirty="0"/>
                        <a:t>288</a:t>
                      </a:r>
                    </a:p>
                  </a:txBody>
                  <a:tcPr/>
                </a:tc>
                <a:tc>
                  <a:txBody>
                    <a:bodyPr/>
                    <a:lstStyle/>
                    <a:p>
                      <a:pPr algn="ctr"/>
                      <a:r>
                        <a:rPr lang="it-IT" dirty="0"/>
                        <a:t>Piemonte</a:t>
                      </a:r>
                    </a:p>
                  </a:txBody>
                  <a:tcPr/>
                </a:tc>
                <a:tc>
                  <a:txBody>
                    <a:bodyPr/>
                    <a:lstStyle/>
                    <a:p>
                      <a:pPr algn="ctr"/>
                      <a:r>
                        <a:rPr lang="it-IT" dirty="0"/>
                        <a:t>5.681</a:t>
                      </a:r>
                    </a:p>
                  </a:txBody>
                  <a:tcPr/>
                </a:tc>
                <a:tc>
                  <a:txBody>
                    <a:bodyPr/>
                    <a:lstStyle/>
                    <a:p>
                      <a:pPr algn="ctr"/>
                      <a:r>
                        <a:rPr lang="it-IT" dirty="0"/>
                        <a:t>226</a:t>
                      </a:r>
                    </a:p>
                  </a:txBody>
                  <a:tcPr/>
                </a:tc>
                <a:extLst>
                  <a:ext uri="{0D108BD9-81ED-4DB2-BD59-A6C34878D82A}">
                    <a16:rowId xmlns:a16="http://schemas.microsoft.com/office/drawing/2014/main" val="3909194045"/>
                  </a:ext>
                </a:extLst>
              </a:tr>
              <a:tr h="589147">
                <a:tc>
                  <a:txBody>
                    <a:bodyPr/>
                    <a:lstStyle/>
                    <a:p>
                      <a:pPr algn="ctr"/>
                      <a:r>
                        <a:rPr lang="it-IT" dirty="0"/>
                        <a:t>288</a:t>
                      </a:r>
                    </a:p>
                  </a:txBody>
                  <a:tcPr/>
                </a:tc>
                <a:tc>
                  <a:txBody>
                    <a:bodyPr/>
                    <a:lstStyle/>
                    <a:p>
                      <a:pPr algn="ctr"/>
                      <a:r>
                        <a:rPr lang="it-IT" dirty="0"/>
                        <a:t>Lombardia</a:t>
                      </a:r>
                    </a:p>
                  </a:txBody>
                  <a:tcPr/>
                </a:tc>
                <a:tc>
                  <a:txBody>
                    <a:bodyPr/>
                    <a:lstStyle/>
                    <a:p>
                      <a:pPr algn="ctr"/>
                      <a:r>
                        <a:rPr lang="it-IT" dirty="0"/>
                        <a:t>5.681</a:t>
                      </a:r>
                    </a:p>
                  </a:txBody>
                  <a:tcPr/>
                </a:tc>
                <a:tc>
                  <a:txBody>
                    <a:bodyPr/>
                    <a:lstStyle/>
                    <a:p>
                      <a:pPr algn="ctr"/>
                      <a:r>
                        <a:rPr lang="it-IT" dirty="0"/>
                        <a:t>369</a:t>
                      </a:r>
                    </a:p>
                  </a:txBody>
                  <a:tcPr/>
                </a:tc>
                <a:extLst>
                  <a:ext uri="{0D108BD9-81ED-4DB2-BD59-A6C34878D82A}">
                    <a16:rowId xmlns:a16="http://schemas.microsoft.com/office/drawing/2014/main" val="4205335634"/>
                  </a:ext>
                </a:extLst>
              </a:tr>
            </a:tbl>
          </a:graphicData>
        </a:graphic>
      </p:graphicFrame>
    </p:spTree>
    <p:extLst>
      <p:ext uri="{BB962C8B-B14F-4D97-AF65-F5344CB8AC3E}">
        <p14:creationId xmlns:p14="http://schemas.microsoft.com/office/powerpoint/2010/main" val="4013837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dirty="0">
                <a:latin typeface="+mn-lt"/>
              </a:rPr>
              <a:t>Chirurgia </a:t>
            </a:r>
            <a:r>
              <a:rPr lang="it-IT" sz="3600" b="1" dirty="0" err="1">
                <a:latin typeface="+mn-lt"/>
              </a:rPr>
              <a:t>Bariatrica</a:t>
            </a:r>
            <a:r>
              <a:rPr lang="it-IT" sz="3600" b="1" dirty="0">
                <a:latin typeface="+mn-lt"/>
              </a:rPr>
              <a:t>: analisi dei costi</a:t>
            </a:r>
          </a:p>
        </p:txBody>
      </p:sp>
      <p:sp>
        <p:nvSpPr>
          <p:cNvPr id="3" name="Segnaposto contenuto 2"/>
          <p:cNvSpPr>
            <a:spLocks noGrp="1"/>
          </p:cNvSpPr>
          <p:nvPr>
            <p:ph idx="1"/>
          </p:nvPr>
        </p:nvSpPr>
        <p:spPr/>
        <p:txBody>
          <a:bodyPr>
            <a:normAutofit/>
          </a:bodyPr>
          <a:lstStyle/>
          <a:p>
            <a:r>
              <a:rPr lang="it-IT" dirty="0"/>
              <a:t>PDTA </a:t>
            </a:r>
            <a:r>
              <a:rPr lang="it-IT" dirty="0" err="1"/>
              <a:t>pre</a:t>
            </a:r>
            <a:r>
              <a:rPr lang="it-IT" dirty="0"/>
              <a:t>-ricovero (secondo tariffa ambulatoriale ) include visite specialistiche (≈ 4), esami ematochimici, EGDS, ecografia addominale e aa. esami secondo necessità.</a:t>
            </a:r>
          </a:p>
          <a:p>
            <a:r>
              <a:rPr lang="it-IT" dirty="0"/>
              <a:t>Ricovero e intervento:</a:t>
            </a:r>
          </a:p>
          <a:p>
            <a:pPr lvl="1"/>
            <a:r>
              <a:rPr lang="it-IT" dirty="0" err="1"/>
              <a:t>Prericovero</a:t>
            </a:r>
            <a:r>
              <a:rPr lang="it-IT" dirty="0"/>
              <a:t> (visite- esami ematochimici) : 100 euro</a:t>
            </a:r>
          </a:p>
          <a:p>
            <a:pPr lvl="1"/>
            <a:r>
              <a:rPr lang="it-IT" dirty="0"/>
              <a:t>Sala operatoria : 2 ore			      1.200-1.800 euro</a:t>
            </a:r>
          </a:p>
          <a:p>
            <a:pPr lvl="1"/>
            <a:r>
              <a:rPr lang="it-IT" dirty="0"/>
              <a:t>Costo del personale 			      1.400 euro</a:t>
            </a:r>
          </a:p>
          <a:p>
            <a:pPr lvl="1"/>
            <a:r>
              <a:rPr lang="it-IT" dirty="0"/>
              <a:t>Degenza per 3 giorni (ERABS)		          600 euro</a:t>
            </a:r>
          </a:p>
          <a:p>
            <a:pPr marL="3657600" lvl="8" indent="0">
              <a:buNone/>
            </a:pPr>
            <a:r>
              <a:rPr lang="it-IT" dirty="0"/>
              <a:t>	tot.	</a:t>
            </a:r>
            <a:r>
              <a:rPr lang="it-IT" sz="2400" dirty="0"/>
              <a:t>3.300-3900 euro</a:t>
            </a:r>
            <a:endParaRPr lang="it-IT" dirty="0"/>
          </a:p>
          <a:p>
            <a:r>
              <a:rPr lang="it-IT" dirty="0"/>
              <a:t>Controlli annuali secondo tariffa ambulatoriale </a:t>
            </a:r>
          </a:p>
        </p:txBody>
      </p:sp>
    </p:spTree>
    <p:extLst>
      <p:ext uri="{BB962C8B-B14F-4D97-AF65-F5344CB8AC3E}">
        <p14:creationId xmlns:p14="http://schemas.microsoft.com/office/powerpoint/2010/main" val="343306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309816"/>
            <a:ext cx="10515600" cy="4867147"/>
          </a:xfrm>
        </p:spPr>
        <p:txBody>
          <a:bodyPr/>
          <a:lstStyle/>
          <a:p>
            <a:r>
              <a:rPr lang="it-IT" dirty="0"/>
              <a:t>La remunerazione attuale è ancorata al livello tecnologico del 2013</a:t>
            </a:r>
          </a:p>
          <a:p>
            <a:r>
              <a:rPr lang="it-IT" dirty="0"/>
              <a:t>I costi attuali dei materiali di sala operatoria sono diminuiti</a:t>
            </a:r>
          </a:p>
          <a:p>
            <a:r>
              <a:rPr lang="it-IT" dirty="0"/>
              <a:t>L’ERABS e i processi di automazione del trattamento hanno ridotto i tempi di degenza, consentendo una forte contrazione dei costi</a:t>
            </a:r>
          </a:p>
          <a:p>
            <a:r>
              <a:rPr lang="it-IT" dirty="0"/>
              <a:t>Finché la chirurgia </a:t>
            </a:r>
            <a:r>
              <a:rPr lang="it-IT" dirty="0" err="1"/>
              <a:t>bariatrica</a:t>
            </a:r>
            <a:r>
              <a:rPr lang="it-IT" dirty="0"/>
              <a:t> sarà remunerativa, vi sarà una spinta all’aumento dei volumi soprattutto nell’area del privato accreditato.</a:t>
            </a:r>
          </a:p>
        </p:txBody>
      </p:sp>
    </p:spTree>
    <p:extLst>
      <p:ext uri="{BB962C8B-B14F-4D97-AF65-F5344CB8AC3E}">
        <p14:creationId xmlns:p14="http://schemas.microsoft.com/office/powerpoint/2010/main" val="849707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txBox="1">
            <a:spLocks/>
          </p:cNvSpPr>
          <p:nvPr/>
        </p:nvSpPr>
        <p:spPr>
          <a:xfrm>
            <a:off x="325983" y="0"/>
            <a:ext cx="11129142" cy="675328"/>
          </a:xfrm>
          <a:prstGeom prst="rect">
            <a:avLst/>
          </a:prstGeom>
        </p:spPr>
        <p:txBody>
          <a:bodyPr vert="horz" lIns="45720" rIns="45720" anchor="ctr">
            <a:noAutofit/>
          </a:bodyPr>
          <a:lstStyle/>
          <a:p>
            <a:pPr algn="ctr">
              <a:spcBef>
                <a:spcPct val="0"/>
              </a:spcBef>
              <a:defRPr/>
            </a:pPr>
            <a:r>
              <a:rPr lang="it-IT" sz="2400" dirty="0">
                <a:latin typeface="+mj-lt"/>
                <a:ea typeface="+mj-ea"/>
                <a:cs typeface="+mj-cs"/>
              </a:rPr>
              <a:t>Centri SICOB Censiti dal 2008 al 2024</a:t>
            </a:r>
          </a:p>
        </p:txBody>
      </p:sp>
      <p:graphicFrame>
        <p:nvGraphicFramePr>
          <p:cNvPr id="6" name="Grafico 5"/>
          <p:cNvGraphicFramePr/>
          <p:nvPr/>
        </p:nvGraphicFramePr>
        <p:xfrm>
          <a:off x="375139" y="364937"/>
          <a:ext cx="11230708" cy="60932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5738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txBox="1">
            <a:spLocks/>
          </p:cNvSpPr>
          <p:nvPr/>
        </p:nvSpPr>
        <p:spPr>
          <a:xfrm>
            <a:off x="1524000" y="326126"/>
            <a:ext cx="9036496" cy="582594"/>
          </a:xfrm>
          <a:prstGeom prst="rect">
            <a:avLst/>
          </a:prstGeom>
        </p:spPr>
        <p:txBody>
          <a:bodyPr vert="horz" lIns="45720" rIns="45720" anchor="ctr">
            <a:noAutofit/>
          </a:bodyPr>
          <a:lstStyle/>
          <a:p>
            <a:pPr algn="ctr">
              <a:spcBef>
                <a:spcPct val="0"/>
              </a:spcBef>
              <a:defRPr/>
            </a:pPr>
            <a:r>
              <a:rPr lang="it-IT" sz="2400" dirty="0">
                <a:latin typeface="+mj-lt"/>
                <a:ea typeface="+mj-ea"/>
                <a:cs typeface="+mj-cs"/>
              </a:rPr>
              <a:t>Tipologia dei </a:t>
            </a:r>
            <a:r>
              <a:rPr lang="it-IT" sz="2400" b="1" dirty="0">
                <a:solidFill>
                  <a:srgbClr val="FFC000"/>
                </a:solidFill>
                <a:latin typeface="+mj-lt"/>
                <a:ea typeface="+mj-ea"/>
                <a:cs typeface="+mj-cs"/>
              </a:rPr>
              <a:t>139</a:t>
            </a:r>
            <a:r>
              <a:rPr lang="it-IT" sz="2400" dirty="0">
                <a:solidFill>
                  <a:srgbClr val="FFC000"/>
                </a:solidFill>
                <a:latin typeface="+mj-lt"/>
                <a:ea typeface="+mj-ea"/>
                <a:cs typeface="+mj-cs"/>
              </a:rPr>
              <a:t> </a:t>
            </a:r>
            <a:r>
              <a:rPr lang="it-IT" sz="2400" dirty="0">
                <a:latin typeface="+mj-lt"/>
                <a:ea typeface="+mj-ea"/>
                <a:cs typeface="+mj-cs"/>
              </a:rPr>
              <a:t>centri SICOB rispondenti nel 2024</a:t>
            </a:r>
          </a:p>
        </p:txBody>
      </p:sp>
      <p:pic>
        <p:nvPicPr>
          <p:cNvPr id="2050" name="Picture 2" descr="C:\Users\Eliana\Desktop\Italia%20muta%20regioni.gif"/>
          <p:cNvPicPr>
            <a:picLocks noChangeAspect="1" noChangeArrowheads="1"/>
          </p:cNvPicPr>
          <p:nvPr/>
        </p:nvPicPr>
        <p:blipFill rotWithShape="1">
          <a:blip r:embed="rId2">
            <a:extLst>
              <a:ext uri="{28A0092B-C50C-407E-A947-70E740481C1C}">
                <a14:useLocalDpi xmlns:a14="http://schemas.microsoft.com/office/drawing/2010/main" val="0"/>
              </a:ext>
            </a:extLst>
          </a:blip>
          <a:srcRect l="1968" r="-1"/>
          <a:stretch/>
        </p:blipFill>
        <p:spPr bwMode="auto">
          <a:xfrm>
            <a:off x="3789638" y="692696"/>
            <a:ext cx="5114674" cy="595166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6766588" y="908720"/>
            <a:ext cx="3096344" cy="923330"/>
          </a:xfrm>
          <a:prstGeom prst="rect">
            <a:avLst/>
          </a:prstGeom>
          <a:noFill/>
        </p:spPr>
        <p:txBody>
          <a:bodyPr wrap="square" rtlCol="0">
            <a:spAutoFit/>
          </a:bodyPr>
          <a:lstStyle/>
          <a:p>
            <a:pPr algn="just"/>
            <a:r>
              <a:rPr lang="it-IT" b="1" dirty="0"/>
              <a:t>NORD 67 centri</a:t>
            </a:r>
          </a:p>
          <a:p>
            <a:pPr algn="just"/>
            <a:r>
              <a:rPr lang="it-IT" dirty="0"/>
              <a:t>40 Pubblico</a:t>
            </a:r>
          </a:p>
          <a:p>
            <a:pPr algn="just"/>
            <a:r>
              <a:rPr lang="it-IT" dirty="0"/>
              <a:t>27 Privato Accreditato</a:t>
            </a:r>
          </a:p>
        </p:txBody>
      </p:sp>
      <p:sp>
        <p:nvSpPr>
          <p:cNvPr id="8" name="CasellaDiTesto 7"/>
          <p:cNvSpPr txBox="1"/>
          <p:nvPr/>
        </p:nvSpPr>
        <p:spPr>
          <a:xfrm>
            <a:off x="3042639" y="2872658"/>
            <a:ext cx="3304336" cy="923330"/>
          </a:xfrm>
          <a:prstGeom prst="rect">
            <a:avLst/>
          </a:prstGeom>
          <a:noFill/>
        </p:spPr>
        <p:txBody>
          <a:bodyPr wrap="square" rtlCol="0">
            <a:spAutoFit/>
          </a:bodyPr>
          <a:lstStyle/>
          <a:p>
            <a:r>
              <a:rPr lang="it-IT" b="1" dirty="0"/>
              <a:t>CENTRO 30 centri</a:t>
            </a:r>
          </a:p>
          <a:p>
            <a:pPr algn="just"/>
            <a:r>
              <a:rPr lang="it-IT" dirty="0"/>
              <a:t>22 Pubblico</a:t>
            </a:r>
          </a:p>
          <a:p>
            <a:pPr algn="just"/>
            <a:r>
              <a:rPr lang="it-IT" dirty="0"/>
              <a:t>8 Privato Accreditato</a:t>
            </a:r>
          </a:p>
        </p:txBody>
      </p:sp>
      <p:sp>
        <p:nvSpPr>
          <p:cNvPr id="9" name="CasellaDiTesto 8"/>
          <p:cNvSpPr txBox="1"/>
          <p:nvPr/>
        </p:nvSpPr>
        <p:spPr>
          <a:xfrm>
            <a:off x="7853217" y="2872658"/>
            <a:ext cx="2592288" cy="923330"/>
          </a:xfrm>
          <a:prstGeom prst="rect">
            <a:avLst/>
          </a:prstGeom>
          <a:noFill/>
        </p:spPr>
        <p:txBody>
          <a:bodyPr wrap="square" rtlCol="0">
            <a:spAutoFit/>
          </a:bodyPr>
          <a:lstStyle/>
          <a:p>
            <a:r>
              <a:rPr lang="it-IT" b="1" dirty="0"/>
              <a:t>SUD 27 centri</a:t>
            </a:r>
          </a:p>
          <a:p>
            <a:pPr algn="just"/>
            <a:r>
              <a:rPr lang="it-IT" dirty="0"/>
              <a:t>15 Pubblico</a:t>
            </a:r>
          </a:p>
          <a:p>
            <a:pPr algn="just"/>
            <a:r>
              <a:rPr lang="it-IT" dirty="0"/>
              <a:t>12 Privato Accreditato</a:t>
            </a:r>
          </a:p>
        </p:txBody>
      </p:sp>
      <p:sp>
        <p:nvSpPr>
          <p:cNvPr id="10" name="CasellaDiTesto 9"/>
          <p:cNvSpPr txBox="1"/>
          <p:nvPr/>
        </p:nvSpPr>
        <p:spPr>
          <a:xfrm>
            <a:off x="3851318" y="5454098"/>
            <a:ext cx="2915271" cy="1200329"/>
          </a:xfrm>
          <a:prstGeom prst="rect">
            <a:avLst/>
          </a:prstGeom>
          <a:noFill/>
        </p:spPr>
        <p:txBody>
          <a:bodyPr wrap="square" rtlCol="0">
            <a:spAutoFit/>
          </a:bodyPr>
          <a:lstStyle/>
          <a:p>
            <a:pPr algn="just"/>
            <a:r>
              <a:rPr lang="it-IT" b="1" dirty="0"/>
              <a:t>ISOLE 15 centri</a:t>
            </a:r>
          </a:p>
          <a:p>
            <a:pPr algn="just"/>
            <a:r>
              <a:rPr lang="it-IT" dirty="0"/>
              <a:t>8 Pubblico</a:t>
            </a:r>
          </a:p>
          <a:p>
            <a:pPr algn="just"/>
            <a:r>
              <a:rPr lang="it-IT" dirty="0"/>
              <a:t>7 Privato Accreditato</a:t>
            </a:r>
          </a:p>
          <a:p>
            <a:pPr algn="just"/>
            <a:endParaRPr lang="it-IT" dirty="0"/>
          </a:p>
        </p:txBody>
      </p:sp>
    </p:spTree>
    <p:extLst>
      <p:ext uri="{BB962C8B-B14F-4D97-AF65-F5344CB8AC3E}">
        <p14:creationId xmlns:p14="http://schemas.microsoft.com/office/powerpoint/2010/main" val="2461162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42752" y="29344"/>
            <a:ext cx="8229600" cy="303312"/>
          </a:xfrm>
        </p:spPr>
        <p:txBody>
          <a:bodyPr>
            <a:noAutofit/>
          </a:bodyPr>
          <a:lstStyle/>
          <a:p>
            <a:pPr algn="ctr"/>
            <a:r>
              <a:rPr lang="it-IT" sz="2400" dirty="0">
                <a:solidFill>
                  <a:schemeClr val="bg1"/>
                </a:solidFill>
              </a:rPr>
              <a:t>26.702 Interventi - Suddivisione per regione</a:t>
            </a:r>
          </a:p>
        </p:txBody>
      </p:sp>
      <p:graphicFrame>
        <p:nvGraphicFramePr>
          <p:cNvPr id="4" name="Grafico 3"/>
          <p:cNvGraphicFramePr/>
          <p:nvPr/>
        </p:nvGraphicFramePr>
        <p:xfrm>
          <a:off x="1631504" y="404664"/>
          <a:ext cx="8918536" cy="6120680"/>
        </p:xfrm>
        <a:graphic>
          <a:graphicData uri="http://schemas.openxmlformats.org/drawingml/2006/chart">
            <c:chart xmlns:c="http://schemas.openxmlformats.org/drawingml/2006/chart" xmlns:r="http://schemas.openxmlformats.org/officeDocument/2006/relationships" r:id="rId2"/>
          </a:graphicData>
        </a:graphic>
      </p:graphicFrame>
      <p:sp>
        <p:nvSpPr>
          <p:cNvPr id="3" name="CasellaDiTesto 2">
            <a:extLst>
              <a:ext uri="{FF2B5EF4-FFF2-40B4-BE49-F238E27FC236}">
                <a16:creationId xmlns:a16="http://schemas.microsoft.com/office/drawing/2014/main" id="{9CAB49CA-53D2-B912-D317-D93A91614C16}"/>
              </a:ext>
            </a:extLst>
          </p:cNvPr>
          <p:cNvSpPr txBox="1"/>
          <p:nvPr/>
        </p:nvSpPr>
        <p:spPr>
          <a:xfrm>
            <a:off x="4855337" y="1828800"/>
            <a:ext cx="308098" cy="369332"/>
          </a:xfrm>
          <a:prstGeom prst="rect">
            <a:avLst/>
          </a:prstGeom>
          <a:noFill/>
        </p:spPr>
        <p:txBody>
          <a:bodyPr wrap="none" rtlCol="0">
            <a:spAutoFit/>
          </a:bodyPr>
          <a:lstStyle/>
          <a:p>
            <a:r>
              <a:rPr lang="it-IT" dirty="0">
                <a:solidFill>
                  <a:srgbClr val="FF0000"/>
                </a:solidFill>
              </a:rPr>
              <a:t>6</a:t>
            </a:r>
          </a:p>
        </p:txBody>
      </p:sp>
      <p:sp>
        <p:nvSpPr>
          <p:cNvPr id="5" name="Anello 4">
            <a:extLst>
              <a:ext uri="{FF2B5EF4-FFF2-40B4-BE49-F238E27FC236}">
                <a16:creationId xmlns:a16="http://schemas.microsoft.com/office/drawing/2014/main" id="{1E2751AB-15E1-8DD3-489C-C05EE76D6CE7}"/>
              </a:ext>
            </a:extLst>
          </p:cNvPr>
          <p:cNvSpPr/>
          <p:nvPr/>
        </p:nvSpPr>
        <p:spPr>
          <a:xfrm>
            <a:off x="4583884" y="1824645"/>
            <a:ext cx="824247" cy="373487"/>
          </a:xfrm>
          <a:prstGeom prst="donut">
            <a:avLst>
              <a:gd name="adj" fmla="val 1465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Freccia destra 5">
            <a:extLst>
              <a:ext uri="{FF2B5EF4-FFF2-40B4-BE49-F238E27FC236}">
                <a16:creationId xmlns:a16="http://schemas.microsoft.com/office/drawing/2014/main" id="{1B5B23B5-910A-C7ED-FA64-9CB4BCFFBF4E}"/>
              </a:ext>
            </a:extLst>
          </p:cNvPr>
          <p:cNvSpPr/>
          <p:nvPr/>
        </p:nvSpPr>
        <p:spPr>
          <a:xfrm rot="10800000">
            <a:off x="5679584" y="1824645"/>
            <a:ext cx="1688123" cy="3734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5625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2293" y="-35170"/>
            <a:ext cx="11889443" cy="1332300"/>
          </a:xfrm>
        </p:spPr>
        <p:txBody>
          <a:bodyPr>
            <a:normAutofit/>
          </a:bodyPr>
          <a:lstStyle/>
          <a:p>
            <a:pPr algn="ctr"/>
            <a:r>
              <a:rPr lang="it-IT" sz="2400" dirty="0"/>
              <a:t>Trend delle procedure eseguite dal 2008 al 2024</a:t>
            </a:r>
          </a:p>
        </p:txBody>
      </p:sp>
      <p:graphicFrame>
        <p:nvGraphicFramePr>
          <p:cNvPr id="3" name="Grafico 2"/>
          <p:cNvGraphicFramePr/>
          <p:nvPr/>
        </p:nvGraphicFramePr>
        <p:xfrm>
          <a:off x="703385" y="1412776"/>
          <a:ext cx="11207261" cy="52459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9452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3423.PNG" descr="IMG_3423.PNG">
            <a:extLst>
              <a:ext uri="{FF2B5EF4-FFF2-40B4-BE49-F238E27FC236}">
                <a16:creationId xmlns:a16="http://schemas.microsoft.com/office/drawing/2014/main" id="{6083AF2D-2139-25D4-4255-2860FF87D5C2}"/>
              </a:ext>
            </a:extLst>
          </p:cNvPr>
          <p:cNvPicPr>
            <a:picLocks noChangeAspect="1"/>
          </p:cNvPicPr>
          <p:nvPr/>
        </p:nvPicPr>
        <p:blipFill>
          <a:blip r:embed="rId3"/>
          <a:srcRect r="4303"/>
          <a:stretch/>
        </p:blipFill>
        <p:spPr>
          <a:xfrm>
            <a:off x="914401" y="914401"/>
            <a:ext cx="11277599" cy="5399668"/>
          </a:xfrm>
          <a:prstGeom prst="rect">
            <a:avLst/>
          </a:prstGeom>
          <a:ln w="12700">
            <a:miter lim="400000"/>
          </a:ln>
        </p:spPr>
      </p:pic>
    </p:spTree>
    <p:extLst>
      <p:ext uri="{BB962C8B-B14F-4D97-AF65-F5344CB8AC3E}">
        <p14:creationId xmlns:p14="http://schemas.microsoft.com/office/powerpoint/2010/main" val="28040493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4928" y="76418"/>
            <a:ext cx="10666012" cy="1279536"/>
          </a:xfrm>
        </p:spPr>
        <p:txBody>
          <a:bodyPr>
            <a:normAutofit/>
          </a:bodyPr>
          <a:lstStyle/>
          <a:p>
            <a:pPr algn="ctr"/>
            <a:r>
              <a:rPr lang="it-IT" sz="2400" dirty="0"/>
              <a:t>Tipologia delle procedure eseguite nel 2024</a:t>
            </a:r>
            <a:br>
              <a:rPr lang="it-IT" sz="2400" dirty="0"/>
            </a:br>
            <a:r>
              <a:rPr lang="it-IT" sz="2400" dirty="0"/>
              <a:t>Totale </a:t>
            </a:r>
            <a:r>
              <a:rPr lang="it-IT" b="1" dirty="0"/>
              <a:t>26.702</a:t>
            </a:r>
            <a:r>
              <a:rPr lang="it-IT" sz="2400" dirty="0"/>
              <a:t> </a:t>
            </a:r>
            <a:r>
              <a:rPr lang="it-IT" sz="2400" dirty="0">
                <a:solidFill>
                  <a:srgbClr val="FFC000"/>
                </a:solidFill>
              </a:rPr>
              <a:t> </a:t>
            </a:r>
            <a:r>
              <a:rPr lang="it-IT" sz="2400" dirty="0"/>
              <a:t>interventi</a:t>
            </a:r>
          </a:p>
        </p:txBody>
      </p:sp>
      <p:graphicFrame>
        <p:nvGraphicFramePr>
          <p:cNvPr id="6" name="Grafico 5"/>
          <p:cNvGraphicFramePr/>
          <p:nvPr/>
        </p:nvGraphicFramePr>
        <p:xfrm>
          <a:off x="844061" y="1162538"/>
          <a:ext cx="10316307" cy="56954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5785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0104" y="-117231"/>
            <a:ext cx="11133195" cy="1467403"/>
          </a:xfrm>
        </p:spPr>
        <p:txBody>
          <a:bodyPr>
            <a:normAutofit/>
          </a:bodyPr>
          <a:lstStyle/>
          <a:p>
            <a:pPr algn="ctr"/>
            <a:r>
              <a:rPr lang="it-IT" sz="2400" dirty="0"/>
              <a:t>Tipologia delle procedure eseguite nel 2024</a:t>
            </a:r>
            <a:br>
              <a:rPr lang="it-IT" sz="2400" dirty="0"/>
            </a:br>
            <a:r>
              <a:rPr lang="it-IT" sz="2400" dirty="0"/>
              <a:t>Totale </a:t>
            </a:r>
            <a:r>
              <a:rPr lang="it-IT" b="1" dirty="0"/>
              <a:t>26.702</a:t>
            </a:r>
            <a:r>
              <a:rPr lang="it-IT" sz="2400" dirty="0"/>
              <a:t> </a:t>
            </a:r>
            <a:r>
              <a:rPr lang="it-IT" sz="2400" dirty="0">
                <a:solidFill>
                  <a:srgbClr val="FFC000"/>
                </a:solidFill>
              </a:rPr>
              <a:t> </a:t>
            </a:r>
            <a:r>
              <a:rPr lang="it-IT" sz="2400" dirty="0"/>
              <a:t>interventi</a:t>
            </a:r>
          </a:p>
        </p:txBody>
      </p:sp>
      <p:graphicFrame>
        <p:nvGraphicFramePr>
          <p:cNvPr id="6" name="Grafico 5"/>
          <p:cNvGraphicFramePr/>
          <p:nvPr/>
        </p:nvGraphicFramePr>
        <p:xfrm>
          <a:off x="650104" y="773723"/>
          <a:ext cx="10768173" cy="60842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4608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txBox="1">
            <a:spLocks/>
          </p:cNvSpPr>
          <p:nvPr/>
        </p:nvSpPr>
        <p:spPr>
          <a:xfrm>
            <a:off x="257907" y="140730"/>
            <a:ext cx="11676185" cy="886890"/>
          </a:xfrm>
          <a:prstGeom prst="rect">
            <a:avLst/>
          </a:prstGeom>
        </p:spPr>
        <p:txBody>
          <a:bodyPr vert="horz" lIns="45720" rIns="45720" anchor="ctr">
            <a:noAutofit/>
          </a:bodyPr>
          <a:lstStyle/>
          <a:p>
            <a:pPr lvl="0" algn="ctr">
              <a:spcBef>
                <a:spcPct val="0"/>
              </a:spcBef>
              <a:defRPr/>
            </a:pPr>
            <a:r>
              <a:rPr lang="it-IT" sz="2400" dirty="0"/>
              <a:t>SLEEVE Andamento Percentuale sul totale interventi</a:t>
            </a:r>
          </a:p>
        </p:txBody>
      </p:sp>
      <p:graphicFrame>
        <p:nvGraphicFramePr>
          <p:cNvPr id="2" name="Grafico 1"/>
          <p:cNvGraphicFramePr/>
          <p:nvPr/>
        </p:nvGraphicFramePr>
        <p:xfrm>
          <a:off x="257907" y="1027620"/>
          <a:ext cx="11676185" cy="66392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7376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txBox="1">
            <a:spLocks/>
          </p:cNvSpPr>
          <p:nvPr/>
        </p:nvSpPr>
        <p:spPr>
          <a:xfrm>
            <a:off x="1524000" y="109007"/>
            <a:ext cx="9144000" cy="731044"/>
          </a:xfrm>
          <a:prstGeom prst="rect">
            <a:avLst/>
          </a:prstGeom>
        </p:spPr>
        <p:txBody>
          <a:bodyPr vert="horz" lIns="45720" rIns="45720" anchor="ctr">
            <a:noAutofit/>
          </a:bodyPr>
          <a:lstStyle/>
          <a:p>
            <a:pPr lvl="0" algn="ctr">
              <a:spcBef>
                <a:spcPct val="0"/>
              </a:spcBef>
              <a:defRPr/>
            </a:pPr>
            <a:r>
              <a:rPr lang="it-IT" sz="2400" dirty="0"/>
              <a:t>BENDAGGI Andamento Percentuale sul totale interventi</a:t>
            </a:r>
          </a:p>
        </p:txBody>
      </p:sp>
      <p:graphicFrame>
        <p:nvGraphicFramePr>
          <p:cNvPr id="2" name="Grafico 1"/>
          <p:cNvGraphicFramePr/>
          <p:nvPr/>
        </p:nvGraphicFramePr>
        <p:xfrm>
          <a:off x="304800" y="980728"/>
          <a:ext cx="10949354" cy="68971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608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109EE02-0EFA-8CEC-6474-8591AE7ACA0A}"/>
              </a:ext>
            </a:extLst>
          </p:cNvPr>
          <p:cNvPicPr>
            <a:picLocks noChangeAspect="1"/>
          </p:cNvPicPr>
          <p:nvPr/>
        </p:nvPicPr>
        <p:blipFill>
          <a:blip r:embed="rId3"/>
          <a:stretch>
            <a:fillRect/>
          </a:stretch>
        </p:blipFill>
        <p:spPr>
          <a:xfrm>
            <a:off x="824923" y="260350"/>
            <a:ext cx="4432300" cy="6337300"/>
          </a:xfrm>
          <a:prstGeom prst="rect">
            <a:avLst/>
          </a:prstGeom>
        </p:spPr>
      </p:pic>
      <p:pic>
        <p:nvPicPr>
          <p:cNvPr id="6" name="Immagine 5">
            <a:extLst>
              <a:ext uri="{FF2B5EF4-FFF2-40B4-BE49-F238E27FC236}">
                <a16:creationId xmlns:a16="http://schemas.microsoft.com/office/drawing/2014/main" id="{28232FE0-8A9F-0884-DF2F-C1096A79AB51}"/>
              </a:ext>
            </a:extLst>
          </p:cNvPr>
          <p:cNvPicPr>
            <a:picLocks noChangeAspect="1"/>
          </p:cNvPicPr>
          <p:nvPr/>
        </p:nvPicPr>
        <p:blipFill>
          <a:blip r:embed="rId4"/>
          <a:stretch>
            <a:fillRect/>
          </a:stretch>
        </p:blipFill>
        <p:spPr>
          <a:xfrm>
            <a:off x="6934779" y="177800"/>
            <a:ext cx="4584700" cy="6502400"/>
          </a:xfrm>
          <a:prstGeom prst="rect">
            <a:avLst/>
          </a:prstGeom>
        </p:spPr>
      </p:pic>
    </p:spTree>
    <p:extLst>
      <p:ext uri="{BB962C8B-B14F-4D97-AF65-F5344CB8AC3E}">
        <p14:creationId xmlns:p14="http://schemas.microsoft.com/office/powerpoint/2010/main" val="1425380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descr="Immagine che contiene testo, documento, schermata, Carattere&#10;&#10;Descrizione generata automaticamente">
            <a:extLst>
              <a:ext uri="{FF2B5EF4-FFF2-40B4-BE49-F238E27FC236}">
                <a16:creationId xmlns:a16="http://schemas.microsoft.com/office/drawing/2014/main" id="{BCEFDED2-A71D-21EE-3F26-74D851A24B8A}"/>
              </a:ext>
            </a:extLst>
          </p:cNvPr>
          <p:cNvPicPr>
            <a:picLocks noChangeAspect="1"/>
          </p:cNvPicPr>
          <p:nvPr/>
        </p:nvPicPr>
        <p:blipFill>
          <a:blip r:embed="rId2"/>
          <a:stretch>
            <a:fillRect/>
          </a:stretch>
        </p:blipFill>
        <p:spPr>
          <a:xfrm>
            <a:off x="330852" y="308918"/>
            <a:ext cx="4834272" cy="6166475"/>
          </a:xfrm>
          <a:prstGeom prst="rect">
            <a:avLst/>
          </a:prstGeom>
        </p:spPr>
      </p:pic>
      <p:pic>
        <p:nvPicPr>
          <p:cNvPr id="5" name="Segnaposto contenuto 4" descr="Immagine che contiene persona, Viso umano, vestiti, finestra&#10;&#10;Descrizione generata automaticamente">
            <a:extLst>
              <a:ext uri="{FF2B5EF4-FFF2-40B4-BE49-F238E27FC236}">
                <a16:creationId xmlns:a16="http://schemas.microsoft.com/office/drawing/2014/main" id="{3611AD46-54CB-AAC0-F815-06DB75AF6BBE}"/>
              </a:ext>
            </a:extLst>
          </p:cNvPr>
          <p:cNvPicPr>
            <a:picLocks noGrp="1" noChangeAspect="1"/>
          </p:cNvPicPr>
          <p:nvPr>
            <p:ph idx="1"/>
          </p:nvPr>
        </p:nvPicPr>
        <p:blipFill>
          <a:blip r:embed="rId3"/>
          <a:stretch>
            <a:fillRect/>
          </a:stretch>
        </p:blipFill>
        <p:spPr>
          <a:xfrm>
            <a:off x="6423575" y="325539"/>
            <a:ext cx="5473368" cy="6149854"/>
          </a:xfrm>
          <a:prstGeom prst="rect">
            <a:avLst/>
          </a:prstGeom>
        </p:spPr>
      </p:pic>
      <p:sp>
        <p:nvSpPr>
          <p:cNvPr id="2" name="Cornice 1">
            <a:extLst>
              <a:ext uri="{FF2B5EF4-FFF2-40B4-BE49-F238E27FC236}">
                <a16:creationId xmlns:a16="http://schemas.microsoft.com/office/drawing/2014/main" id="{881939E1-CC4E-D75D-2C22-5808947517A2}"/>
              </a:ext>
            </a:extLst>
          </p:cNvPr>
          <p:cNvSpPr/>
          <p:nvPr/>
        </p:nvSpPr>
        <p:spPr>
          <a:xfrm>
            <a:off x="330852" y="4466122"/>
            <a:ext cx="4539531" cy="2156059"/>
          </a:xfrm>
          <a:prstGeom prst="frame">
            <a:avLst>
              <a:gd name="adj1" fmla="val 4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532381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testo, documento, menu, ricevuta&#10;&#10;Descrizione generata automaticamente">
            <a:extLst>
              <a:ext uri="{FF2B5EF4-FFF2-40B4-BE49-F238E27FC236}">
                <a16:creationId xmlns:a16="http://schemas.microsoft.com/office/drawing/2014/main" id="{B06851CA-B79C-30E4-87A5-30E3EF0A947D}"/>
              </a:ext>
            </a:extLst>
          </p:cNvPr>
          <p:cNvPicPr>
            <a:picLocks noGrp="1" noChangeAspect="1"/>
          </p:cNvPicPr>
          <p:nvPr>
            <p:ph idx="1"/>
          </p:nvPr>
        </p:nvPicPr>
        <p:blipFill>
          <a:blip r:embed="rId3"/>
          <a:stretch>
            <a:fillRect/>
          </a:stretch>
        </p:blipFill>
        <p:spPr>
          <a:xfrm>
            <a:off x="494271" y="152338"/>
            <a:ext cx="11108724" cy="6609692"/>
          </a:xfrm>
          <a:prstGeom prst="rect">
            <a:avLst/>
          </a:prstGeom>
        </p:spPr>
      </p:pic>
      <p:sp>
        <p:nvSpPr>
          <p:cNvPr id="2" name="Cornice 1">
            <a:extLst>
              <a:ext uri="{FF2B5EF4-FFF2-40B4-BE49-F238E27FC236}">
                <a16:creationId xmlns:a16="http://schemas.microsoft.com/office/drawing/2014/main" id="{D14C2692-0764-91E2-A099-B20AD88F64A9}"/>
              </a:ext>
            </a:extLst>
          </p:cNvPr>
          <p:cNvSpPr/>
          <p:nvPr/>
        </p:nvSpPr>
        <p:spPr>
          <a:xfrm>
            <a:off x="589005" y="704729"/>
            <a:ext cx="2481999" cy="859529"/>
          </a:xfrm>
          <a:prstGeom prst="frame">
            <a:avLst>
              <a:gd name="adj1" fmla="val 4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 name="Cornice 2">
            <a:extLst>
              <a:ext uri="{FF2B5EF4-FFF2-40B4-BE49-F238E27FC236}">
                <a16:creationId xmlns:a16="http://schemas.microsoft.com/office/drawing/2014/main" id="{4E73D530-C7EE-B3EB-EFE3-9977B82DC6A6}"/>
              </a:ext>
            </a:extLst>
          </p:cNvPr>
          <p:cNvSpPr/>
          <p:nvPr/>
        </p:nvSpPr>
        <p:spPr>
          <a:xfrm>
            <a:off x="589005" y="3048257"/>
            <a:ext cx="2481999" cy="692474"/>
          </a:xfrm>
          <a:prstGeom prst="frame">
            <a:avLst>
              <a:gd name="adj1" fmla="val 4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Cornice 3">
            <a:extLst>
              <a:ext uri="{FF2B5EF4-FFF2-40B4-BE49-F238E27FC236}">
                <a16:creationId xmlns:a16="http://schemas.microsoft.com/office/drawing/2014/main" id="{00F63DE8-0004-F5C8-D532-87B3AD0618FC}"/>
              </a:ext>
            </a:extLst>
          </p:cNvPr>
          <p:cNvSpPr/>
          <p:nvPr/>
        </p:nvSpPr>
        <p:spPr>
          <a:xfrm>
            <a:off x="589004" y="5630175"/>
            <a:ext cx="2481999" cy="925900"/>
          </a:xfrm>
          <a:prstGeom prst="frame">
            <a:avLst>
              <a:gd name="adj1" fmla="val 4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ornice 5">
            <a:extLst>
              <a:ext uri="{FF2B5EF4-FFF2-40B4-BE49-F238E27FC236}">
                <a16:creationId xmlns:a16="http://schemas.microsoft.com/office/drawing/2014/main" id="{3C50B102-836A-74D3-AFC6-BA247AD5ABC8}"/>
              </a:ext>
            </a:extLst>
          </p:cNvPr>
          <p:cNvSpPr/>
          <p:nvPr/>
        </p:nvSpPr>
        <p:spPr>
          <a:xfrm>
            <a:off x="3266537" y="3740731"/>
            <a:ext cx="2482000" cy="880025"/>
          </a:xfrm>
          <a:prstGeom prst="frame">
            <a:avLst>
              <a:gd name="adj1" fmla="val 4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7" name="Anello 6">
            <a:extLst>
              <a:ext uri="{FF2B5EF4-FFF2-40B4-BE49-F238E27FC236}">
                <a16:creationId xmlns:a16="http://schemas.microsoft.com/office/drawing/2014/main" id="{C8A4AF9F-F641-5576-2708-A6C5AF956DE0}"/>
              </a:ext>
            </a:extLst>
          </p:cNvPr>
          <p:cNvSpPr/>
          <p:nvPr/>
        </p:nvSpPr>
        <p:spPr>
          <a:xfrm>
            <a:off x="3203275" y="2628183"/>
            <a:ext cx="2156604" cy="362566"/>
          </a:xfrm>
          <a:prstGeom prst="donut">
            <a:avLst>
              <a:gd name="adj" fmla="val 1035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Freccia giù 7">
            <a:extLst>
              <a:ext uri="{FF2B5EF4-FFF2-40B4-BE49-F238E27FC236}">
                <a16:creationId xmlns:a16="http://schemas.microsoft.com/office/drawing/2014/main" id="{3AC34F72-C8D2-2B06-65DC-7425657E3613}"/>
              </a:ext>
            </a:extLst>
          </p:cNvPr>
          <p:cNvSpPr/>
          <p:nvPr/>
        </p:nvSpPr>
        <p:spPr>
          <a:xfrm>
            <a:off x="4231491" y="3048257"/>
            <a:ext cx="276046" cy="6611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8379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testo, schermata, linea, Diagramma&#10;&#10;Descrizione generata automaticamente">
            <a:extLst>
              <a:ext uri="{FF2B5EF4-FFF2-40B4-BE49-F238E27FC236}">
                <a16:creationId xmlns:a16="http://schemas.microsoft.com/office/drawing/2014/main" id="{6FDD1C8C-0392-C9AD-BE3D-28E286FA15A1}"/>
              </a:ext>
            </a:extLst>
          </p:cNvPr>
          <p:cNvPicPr>
            <a:picLocks noGrp="1" noChangeAspect="1"/>
          </p:cNvPicPr>
          <p:nvPr>
            <p:ph idx="1"/>
          </p:nvPr>
        </p:nvPicPr>
        <p:blipFill>
          <a:blip r:embed="rId2"/>
          <a:stretch>
            <a:fillRect/>
          </a:stretch>
        </p:blipFill>
        <p:spPr>
          <a:xfrm>
            <a:off x="1472709" y="643467"/>
            <a:ext cx="9246582" cy="5571066"/>
          </a:xfrm>
          <a:prstGeom prst="rect">
            <a:avLst/>
          </a:prstGeom>
        </p:spPr>
      </p:pic>
    </p:spTree>
    <p:extLst>
      <p:ext uri="{BB962C8B-B14F-4D97-AF65-F5344CB8AC3E}">
        <p14:creationId xmlns:p14="http://schemas.microsoft.com/office/powerpoint/2010/main" val="4019462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linea, schermata, Diagramma, diagramma&#10;&#10;Descrizione generata automaticamente">
            <a:extLst>
              <a:ext uri="{FF2B5EF4-FFF2-40B4-BE49-F238E27FC236}">
                <a16:creationId xmlns:a16="http://schemas.microsoft.com/office/drawing/2014/main" id="{72EDE92C-55C2-5480-9E98-B2F78B04A7B4}"/>
              </a:ext>
            </a:extLst>
          </p:cNvPr>
          <p:cNvPicPr>
            <a:picLocks noGrp="1" noChangeAspect="1"/>
          </p:cNvPicPr>
          <p:nvPr>
            <p:ph idx="1"/>
          </p:nvPr>
        </p:nvPicPr>
        <p:blipFill>
          <a:blip r:embed="rId2"/>
          <a:stretch>
            <a:fillRect/>
          </a:stretch>
        </p:blipFill>
        <p:spPr>
          <a:xfrm>
            <a:off x="838200" y="2409886"/>
            <a:ext cx="10515600" cy="3182815"/>
          </a:xfrm>
        </p:spPr>
      </p:pic>
    </p:spTree>
    <p:extLst>
      <p:ext uri="{BB962C8B-B14F-4D97-AF65-F5344CB8AC3E}">
        <p14:creationId xmlns:p14="http://schemas.microsoft.com/office/powerpoint/2010/main" val="3856667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descr="Immagine che contiene linea, Diagramma, testo, schermata&#10;&#10;Descrizione generata automaticamente">
            <a:extLst>
              <a:ext uri="{FF2B5EF4-FFF2-40B4-BE49-F238E27FC236}">
                <a16:creationId xmlns:a16="http://schemas.microsoft.com/office/drawing/2014/main" id="{9AF78123-7448-5E13-89A3-A2608143A07E}"/>
              </a:ext>
            </a:extLst>
          </p:cNvPr>
          <p:cNvPicPr>
            <a:picLocks noChangeAspect="1"/>
          </p:cNvPicPr>
          <p:nvPr/>
        </p:nvPicPr>
        <p:blipFill>
          <a:blip r:embed="rId2"/>
          <a:stretch>
            <a:fillRect/>
          </a:stretch>
        </p:blipFill>
        <p:spPr>
          <a:xfrm>
            <a:off x="643467" y="1820502"/>
            <a:ext cx="10905066" cy="3216995"/>
          </a:xfrm>
          <a:prstGeom prst="rect">
            <a:avLst/>
          </a:prstGeom>
        </p:spPr>
      </p:pic>
    </p:spTree>
    <p:extLst>
      <p:ext uri="{BB962C8B-B14F-4D97-AF65-F5344CB8AC3E}">
        <p14:creationId xmlns:p14="http://schemas.microsoft.com/office/powerpoint/2010/main" val="4290026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BF546-91D8-828C-9F76-824B3D1CBA9F}"/>
            </a:ext>
          </a:extLst>
        </p:cNvPr>
        <p:cNvGrpSpPr/>
        <p:nvPr/>
      </p:nvGrpSpPr>
      <p:grpSpPr>
        <a:xfrm>
          <a:off x="0" y="0"/>
          <a:ext cx="0" cy="0"/>
          <a:chOff x="0" y="0"/>
          <a:chExt cx="0" cy="0"/>
        </a:xfrm>
      </p:grpSpPr>
      <p:pic>
        <p:nvPicPr>
          <p:cNvPr id="3" name="Immagine 2" descr="Immagine che contiene persona, Petto, muscolo, Petto nudo&#10;&#10;Descrizione generata automaticamente">
            <a:extLst>
              <a:ext uri="{FF2B5EF4-FFF2-40B4-BE49-F238E27FC236}">
                <a16:creationId xmlns:a16="http://schemas.microsoft.com/office/drawing/2014/main" id="{04360899-12EC-1228-D05D-AB23497D2BD5}"/>
              </a:ext>
            </a:extLst>
          </p:cNvPr>
          <p:cNvPicPr>
            <a:picLocks noChangeAspect="1"/>
          </p:cNvPicPr>
          <p:nvPr/>
        </p:nvPicPr>
        <p:blipFill>
          <a:blip r:embed="rId3"/>
          <a:stretch>
            <a:fillRect/>
          </a:stretch>
        </p:blipFill>
        <p:spPr>
          <a:xfrm>
            <a:off x="1922917" y="505582"/>
            <a:ext cx="8346166" cy="5571066"/>
          </a:xfrm>
          <a:prstGeom prst="rect">
            <a:avLst/>
          </a:prstGeom>
        </p:spPr>
      </p:pic>
    </p:spTree>
    <p:extLst>
      <p:ext uri="{BB962C8B-B14F-4D97-AF65-F5344CB8AC3E}">
        <p14:creationId xmlns:p14="http://schemas.microsoft.com/office/powerpoint/2010/main" val="952326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descr="Immagine che contiene linea, schermata, Diagramma, diagramma&#10;&#10;Descrizione generata automaticamente">
            <a:extLst>
              <a:ext uri="{FF2B5EF4-FFF2-40B4-BE49-F238E27FC236}">
                <a16:creationId xmlns:a16="http://schemas.microsoft.com/office/drawing/2014/main" id="{F3E1079D-1710-7B69-6F14-3995EC0DA1D7}"/>
              </a:ext>
            </a:extLst>
          </p:cNvPr>
          <p:cNvPicPr>
            <a:picLocks noChangeAspect="1"/>
          </p:cNvPicPr>
          <p:nvPr/>
        </p:nvPicPr>
        <p:blipFill>
          <a:blip r:embed="rId2"/>
          <a:stretch>
            <a:fillRect/>
          </a:stretch>
        </p:blipFill>
        <p:spPr>
          <a:xfrm>
            <a:off x="643467" y="1793240"/>
            <a:ext cx="10905066" cy="3271518"/>
          </a:xfrm>
          <a:prstGeom prst="rect">
            <a:avLst/>
          </a:prstGeom>
        </p:spPr>
      </p:pic>
    </p:spTree>
    <p:extLst>
      <p:ext uri="{BB962C8B-B14F-4D97-AF65-F5344CB8AC3E}">
        <p14:creationId xmlns:p14="http://schemas.microsoft.com/office/powerpoint/2010/main" val="3258286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linea, schermata, Diagramma, Parallelo&#10;&#10;Descrizione generata automaticamente">
            <a:extLst>
              <a:ext uri="{FF2B5EF4-FFF2-40B4-BE49-F238E27FC236}">
                <a16:creationId xmlns:a16="http://schemas.microsoft.com/office/drawing/2014/main" id="{B031CCDB-AAA8-486F-E4FB-937C333430D9}"/>
              </a:ext>
            </a:extLst>
          </p:cNvPr>
          <p:cNvPicPr>
            <a:picLocks noGrp="1" noChangeAspect="1"/>
          </p:cNvPicPr>
          <p:nvPr>
            <p:ph idx="1"/>
          </p:nvPr>
        </p:nvPicPr>
        <p:blipFill>
          <a:blip r:embed="rId2"/>
          <a:stretch>
            <a:fillRect/>
          </a:stretch>
        </p:blipFill>
        <p:spPr>
          <a:xfrm>
            <a:off x="643467" y="1793240"/>
            <a:ext cx="10905066" cy="3271518"/>
          </a:xfrm>
          <a:prstGeom prst="rect">
            <a:avLst/>
          </a:prstGeom>
        </p:spPr>
      </p:pic>
    </p:spTree>
    <p:extLst>
      <p:ext uri="{BB962C8B-B14F-4D97-AF65-F5344CB8AC3E}">
        <p14:creationId xmlns:p14="http://schemas.microsoft.com/office/powerpoint/2010/main" val="2331673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schermata, testo, linea, Rettangolo&#10;&#10;Descrizione generata automaticamente">
            <a:extLst>
              <a:ext uri="{FF2B5EF4-FFF2-40B4-BE49-F238E27FC236}">
                <a16:creationId xmlns:a16="http://schemas.microsoft.com/office/drawing/2014/main" id="{77245921-00E3-1FE2-44D6-2C2BDD600A3D}"/>
              </a:ext>
            </a:extLst>
          </p:cNvPr>
          <p:cNvPicPr>
            <a:picLocks noGrp="1" noChangeAspect="1"/>
          </p:cNvPicPr>
          <p:nvPr>
            <p:ph idx="1"/>
          </p:nvPr>
        </p:nvPicPr>
        <p:blipFill>
          <a:blip r:embed="rId2"/>
          <a:stretch>
            <a:fillRect/>
          </a:stretch>
        </p:blipFill>
        <p:spPr>
          <a:xfrm>
            <a:off x="1491812" y="643467"/>
            <a:ext cx="9208375" cy="5571066"/>
          </a:xfrm>
          <a:prstGeom prst="rect">
            <a:avLst/>
          </a:prstGeom>
        </p:spPr>
      </p:pic>
    </p:spTree>
    <p:extLst>
      <p:ext uri="{BB962C8B-B14F-4D97-AF65-F5344CB8AC3E}">
        <p14:creationId xmlns:p14="http://schemas.microsoft.com/office/powerpoint/2010/main" val="3446369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schermata, testo, linea, Diagramma&#10;&#10;Descrizione generata automaticamente">
            <a:extLst>
              <a:ext uri="{FF2B5EF4-FFF2-40B4-BE49-F238E27FC236}">
                <a16:creationId xmlns:a16="http://schemas.microsoft.com/office/drawing/2014/main" id="{B0ADB36D-C313-DA8E-0624-63EDDDD89957}"/>
              </a:ext>
            </a:extLst>
          </p:cNvPr>
          <p:cNvPicPr>
            <a:picLocks noGrp="1" noChangeAspect="1"/>
          </p:cNvPicPr>
          <p:nvPr>
            <p:ph idx="1"/>
          </p:nvPr>
        </p:nvPicPr>
        <p:blipFill>
          <a:blip r:embed="rId2"/>
          <a:stretch>
            <a:fillRect/>
          </a:stretch>
        </p:blipFill>
        <p:spPr>
          <a:xfrm>
            <a:off x="1621247" y="643467"/>
            <a:ext cx="8949506" cy="5571066"/>
          </a:xfrm>
          <a:prstGeom prst="rect">
            <a:avLst/>
          </a:prstGeom>
        </p:spPr>
      </p:pic>
    </p:spTree>
    <p:extLst>
      <p:ext uri="{BB962C8B-B14F-4D97-AF65-F5344CB8AC3E}">
        <p14:creationId xmlns:p14="http://schemas.microsoft.com/office/powerpoint/2010/main" val="419008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schermata, linea, Diagramma, testo&#10;&#10;Descrizione generata automaticamente">
            <a:extLst>
              <a:ext uri="{FF2B5EF4-FFF2-40B4-BE49-F238E27FC236}">
                <a16:creationId xmlns:a16="http://schemas.microsoft.com/office/drawing/2014/main" id="{E1354312-8B47-F861-38E8-27BF53AF66DA}"/>
              </a:ext>
            </a:extLst>
          </p:cNvPr>
          <p:cNvPicPr>
            <a:picLocks noGrp="1" noChangeAspect="1"/>
          </p:cNvPicPr>
          <p:nvPr>
            <p:ph idx="1"/>
          </p:nvPr>
        </p:nvPicPr>
        <p:blipFill>
          <a:blip r:embed="rId2"/>
          <a:stretch>
            <a:fillRect/>
          </a:stretch>
        </p:blipFill>
        <p:spPr>
          <a:xfrm>
            <a:off x="1491812" y="643467"/>
            <a:ext cx="9208375" cy="5571066"/>
          </a:xfrm>
          <a:prstGeom prst="rect">
            <a:avLst/>
          </a:prstGeom>
        </p:spPr>
      </p:pic>
    </p:spTree>
    <p:extLst>
      <p:ext uri="{BB962C8B-B14F-4D97-AF65-F5344CB8AC3E}">
        <p14:creationId xmlns:p14="http://schemas.microsoft.com/office/powerpoint/2010/main" val="32164418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descr="Immagine che contiene testo, schermata, Carattere, design&#10;&#10;Descrizione generata automaticamente">
            <a:extLst>
              <a:ext uri="{FF2B5EF4-FFF2-40B4-BE49-F238E27FC236}">
                <a16:creationId xmlns:a16="http://schemas.microsoft.com/office/drawing/2014/main" id="{90327E7E-A77E-1334-89D9-6B67E407F4C2}"/>
              </a:ext>
            </a:extLst>
          </p:cNvPr>
          <p:cNvPicPr>
            <a:picLocks noChangeAspect="1"/>
          </p:cNvPicPr>
          <p:nvPr/>
        </p:nvPicPr>
        <p:blipFill>
          <a:blip r:embed="rId3"/>
          <a:srcRect r="3824"/>
          <a:stretch>
            <a:fillRect/>
          </a:stretch>
        </p:blipFill>
        <p:spPr>
          <a:xfrm>
            <a:off x="643467" y="1791191"/>
            <a:ext cx="5294716" cy="3275616"/>
          </a:xfrm>
          <a:prstGeom prst="rect">
            <a:avLst/>
          </a:prstGeom>
        </p:spPr>
      </p:pic>
      <p:pic>
        <p:nvPicPr>
          <p:cNvPr id="5" name="Segnaposto contenuto 4" descr="Immagine che contiene testo, schermata, design&#10;&#10;Descrizione generata automaticamente">
            <a:extLst>
              <a:ext uri="{FF2B5EF4-FFF2-40B4-BE49-F238E27FC236}">
                <a16:creationId xmlns:a16="http://schemas.microsoft.com/office/drawing/2014/main" id="{11EBAD86-958A-2528-E837-8B6F833DEE36}"/>
              </a:ext>
            </a:extLst>
          </p:cNvPr>
          <p:cNvPicPr>
            <a:picLocks noChangeAspect="1"/>
          </p:cNvPicPr>
          <p:nvPr/>
        </p:nvPicPr>
        <p:blipFill>
          <a:blip r:embed="rId4"/>
          <a:srcRect t="8919" r="2" b="30987"/>
          <a:stretch>
            <a:fillRect/>
          </a:stretch>
        </p:blipFill>
        <p:spPr>
          <a:xfrm>
            <a:off x="6253817" y="943164"/>
            <a:ext cx="5294715" cy="4971671"/>
          </a:xfrm>
          <a:prstGeom prst="rect">
            <a:avLst/>
          </a:prstGeom>
        </p:spPr>
      </p:pic>
      <p:sp>
        <p:nvSpPr>
          <p:cNvPr id="2" name="Freccia destra 1">
            <a:extLst>
              <a:ext uri="{FF2B5EF4-FFF2-40B4-BE49-F238E27FC236}">
                <a16:creationId xmlns:a16="http://schemas.microsoft.com/office/drawing/2014/main" id="{37A22B88-C228-3AAD-04D4-12948CEBACEC}"/>
              </a:ext>
            </a:extLst>
          </p:cNvPr>
          <p:cNvSpPr/>
          <p:nvPr/>
        </p:nvSpPr>
        <p:spPr>
          <a:xfrm>
            <a:off x="7762087" y="2550695"/>
            <a:ext cx="550015" cy="1650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93307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descr="Immagine che contiene testo, schermata, violetto, viola&#10;&#10;Descrizione generata automaticamente">
            <a:extLst>
              <a:ext uri="{FF2B5EF4-FFF2-40B4-BE49-F238E27FC236}">
                <a16:creationId xmlns:a16="http://schemas.microsoft.com/office/drawing/2014/main" id="{939D5742-E051-E329-E877-088A353767D8}"/>
              </a:ext>
            </a:extLst>
          </p:cNvPr>
          <p:cNvPicPr>
            <a:picLocks noChangeAspect="1"/>
          </p:cNvPicPr>
          <p:nvPr/>
        </p:nvPicPr>
        <p:blipFill>
          <a:blip r:embed="rId2"/>
          <a:srcRect r="1913"/>
          <a:stretch>
            <a:fillRect/>
          </a:stretch>
        </p:blipFill>
        <p:spPr>
          <a:xfrm>
            <a:off x="408584" y="202326"/>
            <a:ext cx="5332935" cy="6453348"/>
          </a:xfrm>
          <a:prstGeom prst="rect">
            <a:avLst/>
          </a:prstGeom>
        </p:spPr>
      </p:pic>
      <p:pic>
        <p:nvPicPr>
          <p:cNvPr id="5" name="Segnaposto contenuto 4" descr="Immagine che contiene testo, schermata, rosa, design&#10;&#10;Descrizione generata automaticamente">
            <a:extLst>
              <a:ext uri="{FF2B5EF4-FFF2-40B4-BE49-F238E27FC236}">
                <a16:creationId xmlns:a16="http://schemas.microsoft.com/office/drawing/2014/main" id="{06F6CA88-1B99-87E3-EA21-CD33E60A899F}"/>
              </a:ext>
            </a:extLst>
          </p:cNvPr>
          <p:cNvPicPr>
            <a:picLocks noChangeAspect="1"/>
          </p:cNvPicPr>
          <p:nvPr/>
        </p:nvPicPr>
        <p:blipFill>
          <a:blip r:embed="rId3"/>
          <a:srcRect r="-1" b="14516"/>
          <a:stretch>
            <a:fillRect/>
          </a:stretch>
        </p:blipFill>
        <p:spPr>
          <a:xfrm>
            <a:off x="6300291" y="212200"/>
            <a:ext cx="5332935" cy="6443474"/>
          </a:xfrm>
          <a:prstGeom prst="rect">
            <a:avLst/>
          </a:prstGeom>
        </p:spPr>
      </p:pic>
      <p:sp>
        <p:nvSpPr>
          <p:cNvPr id="2" name="Freccia destra 1">
            <a:extLst>
              <a:ext uri="{FF2B5EF4-FFF2-40B4-BE49-F238E27FC236}">
                <a16:creationId xmlns:a16="http://schemas.microsoft.com/office/drawing/2014/main" id="{2D4076FC-077B-B54D-089D-556C26A587B6}"/>
              </a:ext>
            </a:extLst>
          </p:cNvPr>
          <p:cNvSpPr/>
          <p:nvPr/>
        </p:nvSpPr>
        <p:spPr>
          <a:xfrm>
            <a:off x="6891438" y="3346497"/>
            <a:ext cx="550015" cy="1650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reccia destra 2">
            <a:extLst>
              <a:ext uri="{FF2B5EF4-FFF2-40B4-BE49-F238E27FC236}">
                <a16:creationId xmlns:a16="http://schemas.microsoft.com/office/drawing/2014/main" id="{75942211-E192-43D2-068A-B1E16D821B63}"/>
              </a:ext>
            </a:extLst>
          </p:cNvPr>
          <p:cNvSpPr/>
          <p:nvPr/>
        </p:nvSpPr>
        <p:spPr>
          <a:xfrm>
            <a:off x="1076905" y="2944455"/>
            <a:ext cx="550015" cy="1650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60819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descr="Immagine che contiene testo, schermata, violetto, viola&#10;&#10;Descrizione generata automaticamente">
            <a:extLst>
              <a:ext uri="{FF2B5EF4-FFF2-40B4-BE49-F238E27FC236}">
                <a16:creationId xmlns:a16="http://schemas.microsoft.com/office/drawing/2014/main" id="{BFAA080C-61E9-B5FC-9A9D-E5128C2EB922}"/>
              </a:ext>
            </a:extLst>
          </p:cNvPr>
          <p:cNvPicPr>
            <a:picLocks noChangeAspect="1"/>
          </p:cNvPicPr>
          <p:nvPr/>
        </p:nvPicPr>
        <p:blipFill>
          <a:blip r:embed="rId2"/>
          <a:srcRect t="1680" r="-3" b="-3"/>
          <a:stretch>
            <a:fillRect/>
          </a:stretch>
        </p:blipFill>
        <p:spPr>
          <a:xfrm>
            <a:off x="281279" y="150975"/>
            <a:ext cx="5417805" cy="6556049"/>
          </a:xfrm>
          <a:prstGeom prst="rect">
            <a:avLst/>
          </a:prstGeom>
        </p:spPr>
      </p:pic>
      <p:pic>
        <p:nvPicPr>
          <p:cNvPr id="5" name="Segnaposto contenuto 4" descr="Immagine che contiene testo, schermata, violetto, Magenta&#10;&#10;Descrizione generata automaticamente">
            <a:extLst>
              <a:ext uri="{FF2B5EF4-FFF2-40B4-BE49-F238E27FC236}">
                <a16:creationId xmlns:a16="http://schemas.microsoft.com/office/drawing/2014/main" id="{13AB8F4B-F68C-9866-FD19-CAD36E0C9854}"/>
              </a:ext>
            </a:extLst>
          </p:cNvPr>
          <p:cNvPicPr>
            <a:picLocks noChangeAspect="1"/>
          </p:cNvPicPr>
          <p:nvPr/>
        </p:nvPicPr>
        <p:blipFill>
          <a:blip r:embed="rId3"/>
          <a:srcRect t="7950" b="2036"/>
          <a:stretch>
            <a:fillRect/>
          </a:stretch>
        </p:blipFill>
        <p:spPr>
          <a:xfrm>
            <a:off x="6095998" y="147541"/>
            <a:ext cx="5417805" cy="6556049"/>
          </a:xfrm>
          <a:prstGeom prst="rect">
            <a:avLst/>
          </a:prstGeom>
        </p:spPr>
      </p:pic>
      <p:sp>
        <p:nvSpPr>
          <p:cNvPr id="2" name="Freccia destra 1">
            <a:extLst>
              <a:ext uri="{FF2B5EF4-FFF2-40B4-BE49-F238E27FC236}">
                <a16:creationId xmlns:a16="http://schemas.microsoft.com/office/drawing/2014/main" id="{35FABC2D-E574-EA36-9856-0D71BD365663}"/>
              </a:ext>
            </a:extLst>
          </p:cNvPr>
          <p:cNvSpPr/>
          <p:nvPr/>
        </p:nvSpPr>
        <p:spPr>
          <a:xfrm>
            <a:off x="6764560" y="2760701"/>
            <a:ext cx="550015" cy="1650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reccia destra 2">
            <a:extLst>
              <a:ext uri="{FF2B5EF4-FFF2-40B4-BE49-F238E27FC236}">
                <a16:creationId xmlns:a16="http://schemas.microsoft.com/office/drawing/2014/main" id="{FE5C7AB6-B7B6-C7FC-E671-D16819D2E608}"/>
              </a:ext>
            </a:extLst>
          </p:cNvPr>
          <p:cNvSpPr/>
          <p:nvPr/>
        </p:nvSpPr>
        <p:spPr>
          <a:xfrm>
            <a:off x="941275" y="2880707"/>
            <a:ext cx="550015" cy="1650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93074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testo, schermata, rosa, Magenta&#10;&#10;Descrizione generata automaticamente">
            <a:extLst>
              <a:ext uri="{FF2B5EF4-FFF2-40B4-BE49-F238E27FC236}">
                <a16:creationId xmlns:a16="http://schemas.microsoft.com/office/drawing/2014/main" id="{9EF688F5-AABE-2AFC-6948-6DABAD73F80D}"/>
              </a:ext>
            </a:extLst>
          </p:cNvPr>
          <p:cNvPicPr>
            <a:picLocks noChangeAspect="1"/>
          </p:cNvPicPr>
          <p:nvPr/>
        </p:nvPicPr>
        <p:blipFill>
          <a:blip r:embed="rId2"/>
          <a:srcRect l="1712" r="4874" b="-3"/>
          <a:stretch>
            <a:fillRect/>
          </a:stretch>
        </p:blipFill>
        <p:spPr>
          <a:xfrm>
            <a:off x="453081" y="124982"/>
            <a:ext cx="5165125" cy="6510679"/>
          </a:xfrm>
          <a:prstGeom prst="rect">
            <a:avLst/>
          </a:prstGeom>
        </p:spPr>
      </p:pic>
      <p:pic>
        <p:nvPicPr>
          <p:cNvPr id="7" name="Immagine 6" descr="Immagine che contiene testo, schermata, rosa, Magenta&#10;&#10;Descrizione generata automaticamente">
            <a:extLst>
              <a:ext uri="{FF2B5EF4-FFF2-40B4-BE49-F238E27FC236}">
                <a16:creationId xmlns:a16="http://schemas.microsoft.com/office/drawing/2014/main" id="{91E232F7-6092-A0F6-0B16-5939A9B31116}"/>
              </a:ext>
            </a:extLst>
          </p:cNvPr>
          <p:cNvPicPr>
            <a:picLocks noChangeAspect="1"/>
          </p:cNvPicPr>
          <p:nvPr/>
        </p:nvPicPr>
        <p:blipFill>
          <a:blip r:embed="rId3"/>
          <a:srcRect r="16121" b="-3"/>
          <a:stretch>
            <a:fillRect/>
          </a:stretch>
        </p:blipFill>
        <p:spPr>
          <a:xfrm>
            <a:off x="6510351" y="178598"/>
            <a:ext cx="5228568" cy="6510679"/>
          </a:xfrm>
          <a:prstGeom prst="rect">
            <a:avLst/>
          </a:prstGeom>
        </p:spPr>
      </p:pic>
      <p:pic>
        <p:nvPicPr>
          <p:cNvPr id="2" name="Segnaposto contenuto 4" descr="Immagine che contiene testo, schermata, rosa, Magenta&#10;&#10;Descrizione generata automaticamente">
            <a:extLst>
              <a:ext uri="{FF2B5EF4-FFF2-40B4-BE49-F238E27FC236}">
                <a16:creationId xmlns:a16="http://schemas.microsoft.com/office/drawing/2014/main" id="{DE230129-826B-7014-3CBB-787B4230C103}"/>
              </a:ext>
            </a:extLst>
          </p:cNvPr>
          <p:cNvPicPr>
            <a:picLocks noChangeAspect="1"/>
          </p:cNvPicPr>
          <p:nvPr/>
        </p:nvPicPr>
        <p:blipFill>
          <a:blip r:embed="rId2"/>
          <a:srcRect l="1712" r="4874" b="-3"/>
          <a:stretch>
            <a:fillRect/>
          </a:stretch>
        </p:blipFill>
        <p:spPr>
          <a:xfrm>
            <a:off x="453081" y="130524"/>
            <a:ext cx="5165125" cy="6510679"/>
          </a:xfrm>
          <a:prstGeom prst="rect">
            <a:avLst/>
          </a:prstGeom>
        </p:spPr>
      </p:pic>
      <p:sp>
        <p:nvSpPr>
          <p:cNvPr id="3" name="Freccia destra 2">
            <a:extLst>
              <a:ext uri="{FF2B5EF4-FFF2-40B4-BE49-F238E27FC236}">
                <a16:creationId xmlns:a16="http://schemas.microsoft.com/office/drawing/2014/main" id="{5FDDF027-525E-79F3-BFDF-4E6A16B80D61}"/>
              </a:ext>
            </a:extLst>
          </p:cNvPr>
          <p:cNvSpPr/>
          <p:nvPr/>
        </p:nvSpPr>
        <p:spPr>
          <a:xfrm>
            <a:off x="7272074" y="3241566"/>
            <a:ext cx="550015" cy="1650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destra 3">
            <a:extLst>
              <a:ext uri="{FF2B5EF4-FFF2-40B4-BE49-F238E27FC236}">
                <a16:creationId xmlns:a16="http://schemas.microsoft.com/office/drawing/2014/main" id="{EBA34A44-43EF-5AB7-74BF-0A02D82690F9}"/>
              </a:ext>
            </a:extLst>
          </p:cNvPr>
          <p:cNvSpPr/>
          <p:nvPr/>
        </p:nvSpPr>
        <p:spPr>
          <a:xfrm>
            <a:off x="1110274" y="2914681"/>
            <a:ext cx="550015" cy="1650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202040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testo, schermata, documento, Carattere&#10;&#10;Descrizione generata automaticamente">
            <a:extLst>
              <a:ext uri="{FF2B5EF4-FFF2-40B4-BE49-F238E27FC236}">
                <a16:creationId xmlns:a16="http://schemas.microsoft.com/office/drawing/2014/main" id="{6B81B00C-816C-6D66-3633-8BADFCCAD9CE}"/>
              </a:ext>
            </a:extLst>
          </p:cNvPr>
          <p:cNvPicPr>
            <a:picLocks noGrp="1" noChangeAspect="1"/>
          </p:cNvPicPr>
          <p:nvPr>
            <p:ph idx="1"/>
          </p:nvPr>
        </p:nvPicPr>
        <p:blipFill>
          <a:blip r:embed="rId2"/>
          <a:stretch>
            <a:fillRect/>
          </a:stretch>
        </p:blipFill>
        <p:spPr>
          <a:xfrm>
            <a:off x="123568" y="-5148"/>
            <a:ext cx="11726562" cy="6742772"/>
          </a:xfrm>
          <a:prstGeom prst="rect">
            <a:avLst/>
          </a:prstGeom>
        </p:spPr>
      </p:pic>
    </p:spTree>
    <p:extLst>
      <p:ext uri="{BB962C8B-B14F-4D97-AF65-F5344CB8AC3E}">
        <p14:creationId xmlns:p14="http://schemas.microsoft.com/office/powerpoint/2010/main" val="3469969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G_3407.PNG" descr="IMG_3407.PNG">
            <a:extLst>
              <a:ext uri="{FF2B5EF4-FFF2-40B4-BE49-F238E27FC236}">
                <a16:creationId xmlns:a16="http://schemas.microsoft.com/office/drawing/2014/main" id="{06CE9FD3-5F31-1A3E-BE7C-5431AF47687A}"/>
              </a:ext>
            </a:extLst>
          </p:cNvPr>
          <p:cNvPicPr>
            <a:picLocks noChangeAspect="1"/>
          </p:cNvPicPr>
          <p:nvPr/>
        </p:nvPicPr>
        <p:blipFill>
          <a:blip r:embed="rId3"/>
          <a:stretch>
            <a:fillRect/>
          </a:stretch>
        </p:blipFill>
        <p:spPr>
          <a:xfrm>
            <a:off x="4290646" y="3100651"/>
            <a:ext cx="7874097" cy="3757349"/>
          </a:xfrm>
          <a:prstGeom prst="rect">
            <a:avLst/>
          </a:prstGeom>
          <a:ln w="12700">
            <a:miter lim="400000"/>
          </a:ln>
        </p:spPr>
      </p:pic>
      <p:pic>
        <p:nvPicPr>
          <p:cNvPr id="5" name="Segnaposto contenuto 4" descr="Immagine che contiene testo, schermata, Carattere, design&#10;&#10;Descrizione generata automaticamente">
            <a:extLst>
              <a:ext uri="{FF2B5EF4-FFF2-40B4-BE49-F238E27FC236}">
                <a16:creationId xmlns:a16="http://schemas.microsoft.com/office/drawing/2014/main" id="{35684F28-F3C4-E30B-CF84-FDB4B5394B1B}"/>
              </a:ext>
            </a:extLst>
          </p:cNvPr>
          <p:cNvPicPr>
            <a:picLocks noGrp="1" noChangeAspect="1"/>
          </p:cNvPicPr>
          <p:nvPr>
            <p:ph idx="1"/>
          </p:nvPr>
        </p:nvPicPr>
        <p:blipFill>
          <a:blip r:embed="rId4"/>
          <a:srcRect r="425" b="-1"/>
          <a:stretch>
            <a:fillRect/>
          </a:stretch>
        </p:blipFill>
        <p:spPr>
          <a:xfrm>
            <a:off x="27257" y="36766"/>
            <a:ext cx="7024174" cy="3950366"/>
          </a:xfrm>
          <a:prstGeom prst="rect">
            <a:avLst/>
          </a:prstGeom>
        </p:spPr>
      </p:pic>
    </p:spTree>
    <p:extLst>
      <p:ext uri="{BB962C8B-B14F-4D97-AF65-F5344CB8AC3E}">
        <p14:creationId xmlns:p14="http://schemas.microsoft.com/office/powerpoint/2010/main" val="3858492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Carattere&#10;&#10;Descrizione generata automaticamente">
            <a:extLst>
              <a:ext uri="{FF2B5EF4-FFF2-40B4-BE49-F238E27FC236}">
                <a16:creationId xmlns:a16="http://schemas.microsoft.com/office/drawing/2014/main" id="{43C08FAB-B040-6544-21EA-1E831D54E982}"/>
              </a:ext>
            </a:extLst>
          </p:cNvPr>
          <p:cNvPicPr>
            <a:picLocks noChangeAspect="1"/>
          </p:cNvPicPr>
          <p:nvPr/>
        </p:nvPicPr>
        <p:blipFill>
          <a:blip r:embed="rId3"/>
          <a:stretch>
            <a:fillRect/>
          </a:stretch>
        </p:blipFill>
        <p:spPr>
          <a:xfrm>
            <a:off x="168216" y="1621147"/>
            <a:ext cx="11855568" cy="3615706"/>
          </a:xfrm>
          <a:prstGeom prst="rect">
            <a:avLst/>
          </a:prstGeom>
        </p:spPr>
      </p:pic>
      <p:sp>
        <p:nvSpPr>
          <p:cNvPr id="2" name="CasellaDiTesto 1">
            <a:extLst>
              <a:ext uri="{FF2B5EF4-FFF2-40B4-BE49-F238E27FC236}">
                <a16:creationId xmlns:a16="http://schemas.microsoft.com/office/drawing/2014/main" id="{6707DA37-4E3A-7FBD-1F28-58AC43F9A2E4}"/>
              </a:ext>
            </a:extLst>
          </p:cNvPr>
          <p:cNvSpPr txBox="1"/>
          <p:nvPr/>
        </p:nvSpPr>
        <p:spPr>
          <a:xfrm>
            <a:off x="4103077" y="304799"/>
            <a:ext cx="4346767" cy="646331"/>
          </a:xfrm>
          <a:prstGeom prst="rect">
            <a:avLst/>
          </a:prstGeom>
          <a:noFill/>
        </p:spPr>
        <p:txBody>
          <a:bodyPr wrap="none" rtlCol="0">
            <a:spAutoFit/>
          </a:bodyPr>
          <a:lstStyle/>
          <a:p>
            <a:r>
              <a:rPr lang="it-IT" sz="3600" dirty="0"/>
              <a:t>TAKE HOME MESSAGE</a:t>
            </a:r>
          </a:p>
        </p:txBody>
      </p:sp>
    </p:spTree>
    <p:extLst>
      <p:ext uri="{BB962C8B-B14F-4D97-AF65-F5344CB8AC3E}">
        <p14:creationId xmlns:p14="http://schemas.microsoft.com/office/powerpoint/2010/main" val="3282673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B5253-DCB7-728F-5C01-BE0543E370DF}"/>
            </a:ext>
          </a:extLst>
        </p:cNvPr>
        <p:cNvGrpSpPr/>
        <p:nvPr/>
      </p:nvGrpSpPr>
      <p:grpSpPr>
        <a:xfrm>
          <a:off x="0" y="0"/>
          <a:ext cx="0" cy="0"/>
          <a:chOff x="0" y="0"/>
          <a:chExt cx="0" cy="0"/>
        </a:xfrm>
      </p:grpSpPr>
      <p:pic>
        <p:nvPicPr>
          <p:cNvPr id="3" name="Immagine 2" descr="Immagine che contiene testo, acqua, spiaggia, schermata&#10;&#10;Descrizione generata automaticamente">
            <a:extLst>
              <a:ext uri="{FF2B5EF4-FFF2-40B4-BE49-F238E27FC236}">
                <a16:creationId xmlns:a16="http://schemas.microsoft.com/office/drawing/2014/main" id="{8689C3EF-B610-AE3F-E712-25803C2E9872}"/>
              </a:ext>
            </a:extLst>
          </p:cNvPr>
          <p:cNvPicPr>
            <a:picLocks noChangeAspect="1"/>
          </p:cNvPicPr>
          <p:nvPr/>
        </p:nvPicPr>
        <p:blipFill>
          <a:blip r:embed="rId2"/>
          <a:stretch>
            <a:fillRect/>
          </a:stretch>
        </p:blipFill>
        <p:spPr>
          <a:xfrm>
            <a:off x="315049" y="240632"/>
            <a:ext cx="5291667" cy="6463869"/>
          </a:xfrm>
          <a:prstGeom prst="rect">
            <a:avLst/>
          </a:prstGeom>
        </p:spPr>
      </p:pic>
      <p:sp>
        <p:nvSpPr>
          <p:cNvPr id="4" name="CasellaDiTesto 3">
            <a:extLst>
              <a:ext uri="{FF2B5EF4-FFF2-40B4-BE49-F238E27FC236}">
                <a16:creationId xmlns:a16="http://schemas.microsoft.com/office/drawing/2014/main" id="{255A3235-303F-63B9-27D3-BDAC9415C9A0}"/>
              </a:ext>
            </a:extLst>
          </p:cNvPr>
          <p:cNvSpPr txBox="1"/>
          <p:nvPr/>
        </p:nvSpPr>
        <p:spPr>
          <a:xfrm>
            <a:off x="7267074" y="981606"/>
            <a:ext cx="3753852" cy="461665"/>
          </a:xfrm>
          <a:prstGeom prst="rect">
            <a:avLst/>
          </a:prstGeom>
          <a:noFill/>
        </p:spPr>
        <p:txBody>
          <a:bodyPr wrap="square" rtlCol="0">
            <a:spAutoFit/>
          </a:bodyPr>
          <a:lstStyle/>
          <a:p>
            <a:r>
              <a:rPr lang="it-IT" sz="2400" dirty="0"/>
              <a:t>GRAZIE PER L’ATTENZIONE</a:t>
            </a:r>
          </a:p>
        </p:txBody>
      </p:sp>
      <p:pic>
        <p:nvPicPr>
          <p:cNvPr id="6" name="Immagine 5" descr="Immagine che contiene vestiti, Viso umano, persona, giacca&#10;&#10;Descrizione generata automaticamente">
            <a:extLst>
              <a:ext uri="{FF2B5EF4-FFF2-40B4-BE49-F238E27FC236}">
                <a16:creationId xmlns:a16="http://schemas.microsoft.com/office/drawing/2014/main" id="{831A4DD7-9C9C-A290-A395-31108DE302A8}"/>
              </a:ext>
            </a:extLst>
          </p:cNvPr>
          <p:cNvPicPr>
            <a:picLocks noChangeAspect="1"/>
          </p:cNvPicPr>
          <p:nvPr/>
        </p:nvPicPr>
        <p:blipFill>
          <a:blip r:embed="rId3"/>
          <a:stretch>
            <a:fillRect/>
          </a:stretch>
        </p:blipFill>
        <p:spPr>
          <a:xfrm>
            <a:off x="5802341" y="2490537"/>
            <a:ext cx="6230909" cy="3566331"/>
          </a:xfrm>
          <a:prstGeom prst="rect">
            <a:avLst/>
          </a:prstGeom>
        </p:spPr>
      </p:pic>
    </p:spTree>
    <p:extLst>
      <p:ext uri="{BB962C8B-B14F-4D97-AF65-F5344CB8AC3E}">
        <p14:creationId xmlns:p14="http://schemas.microsoft.com/office/powerpoint/2010/main" val="442255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testo, Carattere, schermata&#10;&#10;Descrizione generata automaticamente">
            <a:extLst>
              <a:ext uri="{FF2B5EF4-FFF2-40B4-BE49-F238E27FC236}">
                <a16:creationId xmlns:a16="http://schemas.microsoft.com/office/drawing/2014/main" id="{7B00803E-0C3A-AACB-970D-52EF01756620}"/>
              </a:ext>
            </a:extLst>
          </p:cNvPr>
          <p:cNvPicPr>
            <a:picLocks noGrp="1" noChangeAspect="1"/>
          </p:cNvPicPr>
          <p:nvPr>
            <p:ph idx="1"/>
          </p:nvPr>
        </p:nvPicPr>
        <p:blipFill>
          <a:blip r:embed="rId3"/>
          <a:srcRect b="5081"/>
          <a:stretch>
            <a:fillRect/>
          </a:stretch>
        </p:blipFill>
        <p:spPr>
          <a:xfrm>
            <a:off x="875115" y="424997"/>
            <a:ext cx="10682901" cy="6008006"/>
          </a:xfrm>
          <a:prstGeom prst="rect">
            <a:avLst/>
          </a:prstGeom>
        </p:spPr>
      </p:pic>
    </p:spTree>
    <p:extLst>
      <p:ext uri="{BB962C8B-B14F-4D97-AF65-F5344CB8AC3E}">
        <p14:creationId xmlns:p14="http://schemas.microsoft.com/office/powerpoint/2010/main" val="2020197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esto, ricevuta, schermata, algebra&#10;&#10;Descrizione generata automaticamente">
            <a:extLst>
              <a:ext uri="{FF2B5EF4-FFF2-40B4-BE49-F238E27FC236}">
                <a16:creationId xmlns:a16="http://schemas.microsoft.com/office/drawing/2014/main" id="{4F278C46-5F0F-EB20-0D24-1B2499953B87}"/>
              </a:ext>
            </a:extLst>
          </p:cNvPr>
          <p:cNvPicPr>
            <a:picLocks noChangeAspect="1"/>
          </p:cNvPicPr>
          <p:nvPr/>
        </p:nvPicPr>
        <p:blipFill>
          <a:blip r:embed="rId3"/>
          <a:stretch>
            <a:fillRect/>
          </a:stretch>
        </p:blipFill>
        <p:spPr>
          <a:xfrm>
            <a:off x="301811" y="462212"/>
            <a:ext cx="5725383" cy="3032317"/>
          </a:xfrm>
          <a:prstGeom prst="rect">
            <a:avLst/>
          </a:prstGeom>
        </p:spPr>
      </p:pic>
      <p:pic>
        <p:nvPicPr>
          <p:cNvPr id="11" name="Immagine 10" descr="Immagine che contiene testo, ricevuta, documento, algebra&#10;&#10;Descrizione generata automaticamente">
            <a:extLst>
              <a:ext uri="{FF2B5EF4-FFF2-40B4-BE49-F238E27FC236}">
                <a16:creationId xmlns:a16="http://schemas.microsoft.com/office/drawing/2014/main" id="{BD1A4E21-C9EF-D970-75F7-0388B6C9D602}"/>
              </a:ext>
            </a:extLst>
          </p:cNvPr>
          <p:cNvPicPr>
            <a:picLocks noChangeAspect="1"/>
          </p:cNvPicPr>
          <p:nvPr/>
        </p:nvPicPr>
        <p:blipFill>
          <a:blip r:embed="rId4"/>
          <a:stretch>
            <a:fillRect/>
          </a:stretch>
        </p:blipFill>
        <p:spPr>
          <a:xfrm>
            <a:off x="292608" y="3596639"/>
            <a:ext cx="5725384" cy="2726373"/>
          </a:xfrm>
          <a:prstGeom prst="rect">
            <a:avLst/>
          </a:prstGeom>
        </p:spPr>
      </p:pic>
      <p:pic>
        <p:nvPicPr>
          <p:cNvPr id="13" name="Immagine 12" descr="Immagine che contiene testo, documento, ricevuta, algebra&#10;&#10;Descrizione generata automaticamente">
            <a:extLst>
              <a:ext uri="{FF2B5EF4-FFF2-40B4-BE49-F238E27FC236}">
                <a16:creationId xmlns:a16="http://schemas.microsoft.com/office/drawing/2014/main" id="{0F081C0C-4D90-D59A-634A-4806C4F357A3}"/>
              </a:ext>
            </a:extLst>
          </p:cNvPr>
          <p:cNvPicPr>
            <a:picLocks noChangeAspect="1"/>
          </p:cNvPicPr>
          <p:nvPr/>
        </p:nvPicPr>
        <p:blipFill>
          <a:blip r:embed="rId5"/>
          <a:stretch>
            <a:fillRect/>
          </a:stretch>
        </p:blipFill>
        <p:spPr>
          <a:xfrm>
            <a:off x="6364124" y="2329851"/>
            <a:ext cx="5827877" cy="2918174"/>
          </a:xfrm>
          <a:prstGeom prst="rect">
            <a:avLst/>
          </a:prstGeom>
        </p:spPr>
      </p:pic>
      <p:pic>
        <p:nvPicPr>
          <p:cNvPr id="15" name="Immagine 14" descr="Immagine che contiene testo, ricevuta, schermata, algebra&#10;&#10;Descrizione generata automaticamente">
            <a:extLst>
              <a:ext uri="{FF2B5EF4-FFF2-40B4-BE49-F238E27FC236}">
                <a16:creationId xmlns:a16="http://schemas.microsoft.com/office/drawing/2014/main" id="{A78AAFB4-B70A-5E2B-286B-D3E0F652ABDB}"/>
              </a:ext>
            </a:extLst>
          </p:cNvPr>
          <p:cNvPicPr>
            <a:picLocks noChangeAspect="1"/>
          </p:cNvPicPr>
          <p:nvPr/>
        </p:nvPicPr>
        <p:blipFill>
          <a:blip r:embed="rId6"/>
          <a:stretch>
            <a:fillRect/>
          </a:stretch>
        </p:blipFill>
        <p:spPr>
          <a:xfrm>
            <a:off x="6373325" y="5310513"/>
            <a:ext cx="5818675" cy="1012499"/>
          </a:xfrm>
          <a:prstGeom prst="rect">
            <a:avLst/>
          </a:prstGeom>
        </p:spPr>
      </p:pic>
      <p:cxnSp>
        <p:nvCxnSpPr>
          <p:cNvPr id="17" name="Connettore 1 16">
            <a:extLst>
              <a:ext uri="{FF2B5EF4-FFF2-40B4-BE49-F238E27FC236}">
                <a16:creationId xmlns:a16="http://schemas.microsoft.com/office/drawing/2014/main" id="{9FBBB90A-092B-2A9F-9174-ECA498342A9E}"/>
              </a:ext>
            </a:extLst>
          </p:cNvPr>
          <p:cNvCxnSpPr>
            <a:cxnSpLocks/>
          </p:cNvCxnSpPr>
          <p:nvPr/>
        </p:nvCxnSpPr>
        <p:spPr>
          <a:xfrm>
            <a:off x="6100601" y="462212"/>
            <a:ext cx="55005" cy="6121468"/>
          </a:xfrm>
          <a:prstGeom prst="line">
            <a:avLst/>
          </a:prstGeom>
        </p:spPr>
        <p:style>
          <a:lnRef idx="2">
            <a:schemeClr val="accent2"/>
          </a:lnRef>
          <a:fillRef idx="0">
            <a:schemeClr val="accent2"/>
          </a:fillRef>
          <a:effectRef idx="1">
            <a:schemeClr val="accent2"/>
          </a:effectRef>
          <a:fontRef idx="minor">
            <a:schemeClr val="tx1"/>
          </a:fontRef>
        </p:style>
      </p:cxnSp>
      <p:pic>
        <p:nvPicPr>
          <p:cNvPr id="19" name="Segnaposto contenuto 4" descr="Immagine che contiene testo, Carattere, schermata&#10;&#10;Descrizione generata automaticamente">
            <a:extLst>
              <a:ext uri="{FF2B5EF4-FFF2-40B4-BE49-F238E27FC236}">
                <a16:creationId xmlns:a16="http://schemas.microsoft.com/office/drawing/2014/main" id="{5B7DD4CE-1AAE-C1CB-9608-EBA2EEDE3470}"/>
              </a:ext>
            </a:extLst>
          </p:cNvPr>
          <p:cNvPicPr>
            <a:picLocks noGrp="1" noChangeAspect="1"/>
          </p:cNvPicPr>
          <p:nvPr>
            <p:ph idx="1"/>
          </p:nvPr>
        </p:nvPicPr>
        <p:blipFill>
          <a:blip r:embed="rId7"/>
          <a:srcRect b="5081"/>
          <a:stretch>
            <a:fillRect/>
          </a:stretch>
        </p:blipFill>
        <p:spPr>
          <a:xfrm>
            <a:off x="6797180" y="218912"/>
            <a:ext cx="4254725" cy="1815045"/>
          </a:xfrm>
          <a:prstGeom prst="rect">
            <a:avLst/>
          </a:prstGeom>
        </p:spPr>
      </p:pic>
      <p:grpSp>
        <p:nvGrpSpPr>
          <p:cNvPr id="28" name="Gruppo 27">
            <a:extLst>
              <a:ext uri="{FF2B5EF4-FFF2-40B4-BE49-F238E27FC236}">
                <a16:creationId xmlns:a16="http://schemas.microsoft.com/office/drawing/2014/main" id="{2391EAA5-9454-78DB-1FCB-9F7091708E0A}"/>
              </a:ext>
            </a:extLst>
          </p:cNvPr>
          <p:cNvGrpSpPr/>
          <p:nvPr/>
        </p:nvGrpSpPr>
        <p:grpSpPr>
          <a:xfrm>
            <a:off x="3121213" y="1013259"/>
            <a:ext cx="2066760" cy="27000"/>
            <a:chOff x="3121213" y="1013259"/>
            <a:chExt cx="2066760" cy="27000"/>
          </a:xfrm>
        </p:grpSpPr>
        <mc:AlternateContent xmlns:mc="http://schemas.openxmlformats.org/markup-compatibility/2006" xmlns:p14="http://schemas.microsoft.com/office/powerpoint/2010/main">
          <mc:Choice Requires="p14">
            <p:contentPart p14:bwMode="auto" r:id="rId8">
              <p14:nvContentPartPr>
                <p14:cNvPr id="25" name="Input penna 24">
                  <a:extLst>
                    <a:ext uri="{FF2B5EF4-FFF2-40B4-BE49-F238E27FC236}">
                      <a16:creationId xmlns:a16="http://schemas.microsoft.com/office/drawing/2014/main" id="{BA098298-336E-0B8B-9B15-8377C8F1BB2E}"/>
                    </a:ext>
                  </a:extLst>
                </p14:cNvPr>
                <p14:cNvContentPartPr/>
                <p14:nvPr/>
              </p14:nvContentPartPr>
              <p14:xfrm>
                <a:off x="3121213" y="1013259"/>
                <a:ext cx="1631520" cy="27000"/>
              </p14:xfrm>
            </p:contentPart>
          </mc:Choice>
          <mc:Fallback xmlns="">
            <p:pic>
              <p:nvPicPr>
                <p:cNvPr id="25" name="Input penna 24">
                  <a:extLst>
                    <a:ext uri="{FF2B5EF4-FFF2-40B4-BE49-F238E27FC236}">
                      <a16:creationId xmlns:a16="http://schemas.microsoft.com/office/drawing/2014/main" id="{BA098298-336E-0B8B-9B15-8377C8F1BB2E}"/>
                    </a:ext>
                  </a:extLst>
                </p:cNvPr>
                <p:cNvPicPr/>
                <p:nvPr/>
              </p:nvPicPr>
              <p:blipFill>
                <a:blip r:embed="rId9"/>
                <a:stretch>
                  <a:fillRect/>
                </a:stretch>
              </p:blipFill>
              <p:spPr>
                <a:xfrm>
                  <a:off x="3115093" y="1007139"/>
                  <a:ext cx="164376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Input penna 25">
                  <a:extLst>
                    <a:ext uri="{FF2B5EF4-FFF2-40B4-BE49-F238E27FC236}">
                      <a16:creationId xmlns:a16="http://schemas.microsoft.com/office/drawing/2014/main" id="{7E9F879E-AECE-BB26-7432-160169379091}"/>
                    </a:ext>
                  </a:extLst>
                </p14:cNvPr>
                <p14:cNvContentPartPr/>
                <p14:nvPr/>
              </p14:nvContentPartPr>
              <p14:xfrm>
                <a:off x="4752013" y="1013259"/>
                <a:ext cx="435960" cy="16560"/>
              </p14:xfrm>
            </p:contentPart>
          </mc:Choice>
          <mc:Fallback xmlns="">
            <p:pic>
              <p:nvPicPr>
                <p:cNvPr id="26" name="Input penna 25">
                  <a:extLst>
                    <a:ext uri="{FF2B5EF4-FFF2-40B4-BE49-F238E27FC236}">
                      <a16:creationId xmlns:a16="http://schemas.microsoft.com/office/drawing/2014/main" id="{7E9F879E-AECE-BB26-7432-160169379091}"/>
                    </a:ext>
                  </a:extLst>
                </p:cNvPr>
                <p:cNvPicPr/>
                <p:nvPr/>
              </p:nvPicPr>
              <p:blipFill>
                <a:blip r:embed="rId11"/>
                <a:stretch>
                  <a:fillRect/>
                </a:stretch>
              </p:blipFill>
              <p:spPr>
                <a:xfrm>
                  <a:off x="4745893" y="1007139"/>
                  <a:ext cx="448200" cy="28800"/>
                </a:xfrm>
                <a:prstGeom prst="rect">
                  <a:avLst/>
                </a:prstGeom>
              </p:spPr>
            </p:pic>
          </mc:Fallback>
        </mc:AlternateContent>
      </p:grpSp>
      <p:grpSp>
        <p:nvGrpSpPr>
          <p:cNvPr id="32" name="Gruppo 31">
            <a:extLst>
              <a:ext uri="{FF2B5EF4-FFF2-40B4-BE49-F238E27FC236}">
                <a16:creationId xmlns:a16="http://schemas.microsoft.com/office/drawing/2014/main" id="{7C64D23F-6E01-0CF0-1157-DC0A147ADF84}"/>
              </a:ext>
            </a:extLst>
          </p:cNvPr>
          <p:cNvGrpSpPr/>
          <p:nvPr/>
        </p:nvGrpSpPr>
        <p:grpSpPr>
          <a:xfrm>
            <a:off x="2801173" y="1137459"/>
            <a:ext cx="2439720" cy="30240"/>
            <a:chOff x="2801173" y="1137459"/>
            <a:chExt cx="2439720" cy="30240"/>
          </a:xfrm>
        </p:grpSpPr>
        <mc:AlternateContent xmlns:mc="http://schemas.openxmlformats.org/markup-compatibility/2006" xmlns:p14="http://schemas.microsoft.com/office/powerpoint/2010/main">
          <mc:Choice Requires="p14">
            <p:contentPart p14:bwMode="auto" r:id="rId12">
              <p14:nvContentPartPr>
                <p14:cNvPr id="29" name="Input penna 28">
                  <a:extLst>
                    <a:ext uri="{FF2B5EF4-FFF2-40B4-BE49-F238E27FC236}">
                      <a16:creationId xmlns:a16="http://schemas.microsoft.com/office/drawing/2014/main" id="{3228DA4A-9049-789B-A600-CBE9BF2E9E89}"/>
                    </a:ext>
                  </a:extLst>
                </p14:cNvPr>
                <p14:cNvContentPartPr/>
                <p14:nvPr/>
              </p14:nvContentPartPr>
              <p14:xfrm>
                <a:off x="2801173" y="1137459"/>
                <a:ext cx="1612800" cy="30240"/>
              </p14:xfrm>
            </p:contentPart>
          </mc:Choice>
          <mc:Fallback xmlns="">
            <p:pic>
              <p:nvPicPr>
                <p:cNvPr id="29" name="Input penna 28">
                  <a:extLst>
                    <a:ext uri="{FF2B5EF4-FFF2-40B4-BE49-F238E27FC236}">
                      <a16:creationId xmlns:a16="http://schemas.microsoft.com/office/drawing/2014/main" id="{3228DA4A-9049-789B-A600-CBE9BF2E9E89}"/>
                    </a:ext>
                  </a:extLst>
                </p:cNvPr>
                <p:cNvPicPr/>
                <p:nvPr/>
              </p:nvPicPr>
              <p:blipFill>
                <a:blip r:embed="rId13"/>
                <a:stretch>
                  <a:fillRect/>
                </a:stretch>
              </p:blipFill>
              <p:spPr>
                <a:xfrm>
                  <a:off x="2795053" y="1131339"/>
                  <a:ext cx="162504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Input penna 29">
                  <a:extLst>
                    <a:ext uri="{FF2B5EF4-FFF2-40B4-BE49-F238E27FC236}">
                      <a16:creationId xmlns:a16="http://schemas.microsoft.com/office/drawing/2014/main" id="{06673C08-BC16-383D-ED24-C684354C5EFB}"/>
                    </a:ext>
                  </a:extLst>
                </p14:cNvPr>
                <p14:cNvContentPartPr/>
                <p14:nvPr/>
              </p14:nvContentPartPr>
              <p14:xfrm>
                <a:off x="4413253" y="1142499"/>
                <a:ext cx="827640" cy="15840"/>
              </p14:xfrm>
            </p:contentPart>
          </mc:Choice>
          <mc:Fallback xmlns="">
            <p:pic>
              <p:nvPicPr>
                <p:cNvPr id="30" name="Input penna 29">
                  <a:extLst>
                    <a:ext uri="{FF2B5EF4-FFF2-40B4-BE49-F238E27FC236}">
                      <a16:creationId xmlns:a16="http://schemas.microsoft.com/office/drawing/2014/main" id="{06673C08-BC16-383D-ED24-C684354C5EFB}"/>
                    </a:ext>
                  </a:extLst>
                </p:cNvPr>
                <p:cNvPicPr/>
                <p:nvPr/>
              </p:nvPicPr>
              <p:blipFill>
                <a:blip r:embed="rId15"/>
                <a:stretch>
                  <a:fillRect/>
                </a:stretch>
              </p:blipFill>
              <p:spPr>
                <a:xfrm>
                  <a:off x="4407133" y="1136379"/>
                  <a:ext cx="839880" cy="28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33" name="Input penna 32">
                <a:extLst>
                  <a:ext uri="{FF2B5EF4-FFF2-40B4-BE49-F238E27FC236}">
                    <a16:creationId xmlns:a16="http://schemas.microsoft.com/office/drawing/2014/main" id="{0ED15922-EBCA-77EC-8FEE-67CCE319F6AE}"/>
                  </a:ext>
                </a:extLst>
              </p14:cNvPr>
              <p14:cNvContentPartPr/>
              <p14:nvPr/>
            </p14:nvContentPartPr>
            <p14:xfrm>
              <a:off x="2807653" y="1254099"/>
              <a:ext cx="1656360" cy="31680"/>
            </p14:xfrm>
          </p:contentPart>
        </mc:Choice>
        <mc:Fallback xmlns="">
          <p:pic>
            <p:nvPicPr>
              <p:cNvPr id="33" name="Input penna 32">
                <a:extLst>
                  <a:ext uri="{FF2B5EF4-FFF2-40B4-BE49-F238E27FC236}">
                    <a16:creationId xmlns:a16="http://schemas.microsoft.com/office/drawing/2014/main" id="{0ED15922-EBCA-77EC-8FEE-67CCE319F6AE}"/>
                  </a:ext>
                </a:extLst>
              </p:cNvPr>
              <p:cNvPicPr/>
              <p:nvPr/>
            </p:nvPicPr>
            <p:blipFill>
              <a:blip r:embed="rId17"/>
              <a:stretch>
                <a:fillRect/>
              </a:stretch>
            </p:blipFill>
            <p:spPr>
              <a:xfrm>
                <a:off x="2801533" y="1247979"/>
                <a:ext cx="1668600" cy="43920"/>
              </a:xfrm>
              <a:prstGeom prst="rect">
                <a:avLst/>
              </a:prstGeom>
            </p:spPr>
          </p:pic>
        </mc:Fallback>
      </mc:AlternateContent>
      <p:grpSp>
        <p:nvGrpSpPr>
          <p:cNvPr id="37" name="Gruppo 36">
            <a:extLst>
              <a:ext uri="{FF2B5EF4-FFF2-40B4-BE49-F238E27FC236}">
                <a16:creationId xmlns:a16="http://schemas.microsoft.com/office/drawing/2014/main" id="{541595AA-7F71-A055-2153-01A53BF22F3A}"/>
              </a:ext>
            </a:extLst>
          </p:cNvPr>
          <p:cNvGrpSpPr/>
          <p:nvPr/>
        </p:nvGrpSpPr>
        <p:grpSpPr>
          <a:xfrm>
            <a:off x="2810533" y="1821975"/>
            <a:ext cx="2488320" cy="37080"/>
            <a:chOff x="2810533" y="1821975"/>
            <a:chExt cx="2488320" cy="37080"/>
          </a:xfrm>
        </p:grpSpPr>
        <mc:AlternateContent xmlns:mc="http://schemas.openxmlformats.org/markup-compatibility/2006" xmlns:p14="http://schemas.microsoft.com/office/powerpoint/2010/main">
          <mc:Choice Requires="p14">
            <p:contentPart p14:bwMode="auto" r:id="rId18">
              <p14:nvContentPartPr>
                <p14:cNvPr id="34" name="Input penna 33">
                  <a:extLst>
                    <a:ext uri="{FF2B5EF4-FFF2-40B4-BE49-F238E27FC236}">
                      <a16:creationId xmlns:a16="http://schemas.microsoft.com/office/drawing/2014/main" id="{921EDC5D-8EDE-7729-2907-34B9957B76CE}"/>
                    </a:ext>
                  </a:extLst>
                </p14:cNvPr>
                <p14:cNvContentPartPr/>
                <p14:nvPr/>
              </p14:nvContentPartPr>
              <p14:xfrm>
                <a:off x="2810533" y="1821975"/>
                <a:ext cx="2183040" cy="37080"/>
              </p14:xfrm>
            </p:contentPart>
          </mc:Choice>
          <mc:Fallback xmlns="">
            <p:pic>
              <p:nvPicPr>
                <p:cNvPr id="34" name="Input penna 33">
                  <a:extLst>
                    <a:ext uri="{FF2B5EF4-FFF2-40B4-BE49-F238E27FC236}">
                      <a16:creationId xmlns:a16="http://schemas.microsoft.com/office/drawing/2014/main" id="{921EDC5D-8EDE-7729-2907-34B9957B76CE}"/>
                    </a:ext>
                  </a:extLst>
                </p:cNvPr>
                <p:cNvPicPr/>
                <p:nvPr/>
              </p:nvPicPr>
              <p:blipFill>
                <a:blip r:embed="rId19"/>
                <a:stretch>
                  <a:fillRect/>
                </a:stretch>
              </p:blipFill>
              <p:spPr>
                <a:xfrm>
                  <a:off x="2804413" y="1815855"/>
                  <a:ext cx="219528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5" name="Input penna 34">
                  <a:extLst>
                    <a:ext uri="{FF2B5EF4-FFF2-40B4-BE49-F238E27FC236}">
                      <a16:creationId xmlns:a16="http://schemas.microsoft.com/office/drawing/2014/main" id="{9FE787E9-9334-23D2-9239-C37C1D34A679}"/>
                    </a:ext>
                  </a:extLst>
                </p14:cNvPr>
                <p14:cNvContentPartPr/>
                <p14:nvPr/>
              </p14:nvContentPartPr>
              <p14:xfrm>
                <a:off x="5007253" y="1829895"/>
                <a:ext cx="291600" cy="11520"/>
              </p14:xfrm>
            </p:contentPart>
          </mc:Choice>
          <mc:Fallback xmlns="">
            <p:pic>
              <p:nvPicPr>
                <p:cNvPr id="35" name="Input penna 34">
                  <a:extLst>
                    <a:ext uri="{FF2B5EF4-FFF2-40B4-BE49-F238E27FC236}">
                      <a16:creationId xmlns:a16="http://schemas.microsoft.com/office/drawing/2014/main" id="{9FE787E9-9334-23D2-9239-C37C1D34A679}"/>
                    </a:ext>
                  </a:extLst>
                </p:cNvPr>
                <p:cNvPicPr/>
                <p:nvPr/>
              </p:nvPicPr>
              <p:blipFill>
                <a:blip r:embed="rId21"/>
                <a:stretch>
                  <a:fillRect/>
                </a:stretch>
              </p:blipFill>
              <p:spPr>
                <a:xfrm>
                  <a:off x="5001133" y="1823775"/>
                  <a:ext cx="303840" cy="23760"/>
                </a:xfrm>
                <a:prstGeom prst="rect">
                  <a:avLst/>
                </a:prstGeom>
              </p:spPr>
            </p:pic>
          </mc:Fallback>
        </mc:AlternateContent>
      </p:grpSp>
      <p:grpSp>
        <p:nvGrpSpPr>
          <p:cNvPr id="41" name="Gruppo 40">
            <a:extLst>
              <a:ext uri="{FF2B5EF4-FFF2-40B4-BE49-F238E27FC236}">
                <a16:creationId xmlns:a16="http://schemas.microsoft.com/office/drawing/2014/main" id="{86B75B40-C73B-FDD5-D26C-1AFC1DF47F63}"/>
              </a:ext>
            </a:extLst>
          </p:cNvPr>
          <p:cNvGrpSpPr/>
          <p:nvPr/>
        </p:nvGrpSpPr>
        <p:grpSpPr>
          <a:xfrm>
            <a:off x="2794333" y="1938975"/>
            <a:ext cx="2533680" cy="25560"/>
            <a:chOff x="2794333" y="1938975"/>
            <a:chExt cx="2533680" cy="25560"/>
          </a:xfrm>
        </p:grpSpPr>
        <mc:AlternateContent xmlns:mc="http://schemas.openxmlformats.org/markup-compatibility/2006" xmlns:p14="http://schemas.microsoft.com/office/powerpoint/2010/main">
          <mc:Choice Requires="p14">
            <p:contentPart p14:bwMode="auto" r:id="rId22">
              <p14:nvContentPartPr>
                <p14:cNvPr id="38" name="Input penna 37">
                  <a:extLst>
                    <a:ext uri="{FF2B5EF4-FFF2-40B4-BE49-F238E27FC236}">
                      <a16:creationId xmlns:a16="http://schemas.microsoft.com/office/drawing/2014/main" id="{F44791A3-3FFD-2934-E6D0-B91B53284239}"/>
                    </a:ext>
                  </a:extLst>
                </p14:cNvPr>
                <p14:cNvContentPartPr/>
                <p14:nvPr/>
              </p14:nvContentPartPr>
              <p14:xfrm>
                <a:off x="2794333" y="1946175"/>
                <a:ext cx="1925280" cy="16920"/>
              </p14:xfrm>
            </p:contentPart>
          </mc:Choice>
          <mc:Fallback xmlns="">
            <p:pic>
              <p:nvPicPr>
                <p:cNvPr id="38" name="Input penna 37">
                  <a:extLst>
                    <a:ext uri="{FF2B5EF4-FFF2-40B4-BE49-F238E27FC236}">
                      <a16:creationId xmlns:a16="http://schemas.microsoft.com/office/drawing/2014/main" id="{F44791A3-3FFD-2934-E6D0-B91B53284239}"/>
                    </a:ext>
                  </a:extLst>
                </p:cNvPr>
                <p:cNvPicPr/>
                <p:nvPr/>
              </p:nvPicPr>
              <p:blipFill>
                <a:blip r:embed="rId23"/>
                <a:stretch>
                  <a:fillRect/>
                </a:stretch>
              </p:blipFill>
              <p:spPr>
                <a:xfrm>
                  <a:off x="2788213" y="1940055"/>
                  <a:ext cx="193752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9" name="Input penna 38">
                  <a:extLst>
                    <a:ext uri="{FF2B5EF4-FFF2-40B4-BE49-F238E27FC236}">
                      <a16:creationId xmlns:a16="http://schemas.microsoft.com/office/drawing/2014/main" id="{2283D3DE-2786-E0E1-D665-6F244C2FFCB6}"/>
                    </a:ext>
                  </a:extLst>
                </p14:cNvPr>
                <p14:cNvContentPartPr/>
                <p14:nvPr/>
              </p14:nvContentPartPr>
              <p14:xfrm>
                <a:off x="4720693" y="1938975"/>
                <a:ext cx="607320" cy="25560"/>
              </p14:xfrm>
            </p:contentPart>
          </mc:Choice>
          <mc:Fallback xmlns="">
            <p:pic>
              <p:nvPicPr>
                <p:cNvPr id="39" name="Input penna 38">
                  <a:extLst>
                    <a:ext uri="{FF2B5EF4-FFF2-40B4-BE49-F238E27FC236}">
                      <a16:creationId xmlns:a16="http://schemas.microsoft.com/office/drawing/2014/main" id="{2283D3DE-2786-E0E1-D665-6F244C2FFCB6}"/>
                    </a:ext>
                  </a:extLst>
                </p:cNvPr>
                <p:cNvPicPr/>
                <p:nvPr/>
              </p:nvPicPr>
              <p:blipFill>
                <a:blip r:embed="rId25"/>
                <a:stretch>
                  <a:fillRect/>
                </a:stretch>
              </p:blipFill>
              <p:spPr>
                <a:xfrm>
                  <a:off x="4714573" y="1932855"/>
                  <a:ext cx="619560" cy="37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42" name="Input penna 41">
                <a:extLst>
                  <a:ext uri="{FF2B5EF4-FFF2-40B4-BE49-F238E27FC236}">
                    <a16:creationId xmlns:a16="http://schemas.microsoft.com/office/drawing/2014/main" id="{B0A9608F-0448-5661-B1F8-A8C78DDFD82E}"/>
                  </a:ext>
                </a:extLst>
              </p14:cNvPr>
              <p14:cNvContentPartPr/>
              <p14:nvPr/>
            </p14:nvContentPartPr>
            <p14:xfrm>
              <a:off x="2783893" y="2056335"/>
              <a:ext cx="441360" cy="19800"/>
            </p14:xfrm>
          </p:contentPart>
        </mc:Choice>
        <mc:Fallback xmlns="">
          <p:pic>
            <p:nvPicPr>
              <p:cNvPr id="42" name="Input penna 41">
                <a:extLst>
                  <a:ext uri="{FF2B5EF4-FFF2-40B4-BE49-F238E27FC236}">
                    <a16:creationId xmlns:a16="http://schemas.microsoft.com/office/drawing/2014/main" id="{B0A9608F-0448-5661-B1F8-A8C78DDFD82E}"/>
                  </a:ext>
                </a:extLst>
              </p:cNvPr>
              <p:cNvPicPr/>
              <p:nvPr/>
            </p:nvPicPr>
            <p:blipFill>
              <a:blip r:embed="rId27"/>
              <a:stretch>
                <a:fillRect/>
              </a:stretch>
            </p:blipFill>
            <p:spPr>
              <a:xfrm>
                <a:off x="2777773" y="2050215"/>
                <a:ext cx="45360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3" name="Input penna 42">
                <a:extLst>
                  <a:ext uri="{FF2B5EF4-FFF2-40B4-BE49-F238E27FC236}">
                    <a16:creationId xmlns:a16="http://schemas.microsoft.com/office/drawing/2014/main" id="{774F9D6A-190C-914E-E359-34DA03AE7840}"/>
                  </a:ext>
                </a:extLst>
              </p14:cNvPr>
              <p14:cNvContentPartPr/>
              <p14:nvPr/>
            </p14:nvContentPartPr>
            <p14:xfrm>
              <a:off x="2812333" y="3705474"/>
              <a:ext cx="2298240" cy="60120"/>
            </p14:xfrm>
          </p:contentPart>
        </mc:Choice>
        <mc:Fallback xmlns="">
          <p:pic>
            <p:nvPicPr>
              <p:cNvPr id="43" name="Input penna 42">
                <a:extLst>
                  <a:ext uri="{FF2B5EF4-FFF2-40B4-BE49-F238E27FC236}">
                    <a16:creationId xmlns:a16="http://schemas.microsoft.com/office/drawing/2014/main" id="{774F9D6A-190C-914E-E359-34DA03AE7840}"/>
                  </a:ext>
                </a:extLst>
              </p:cNvPr>
              <p:cNvPicPr/>
              <p:nvPr/>
            </p:nvPicPr>
            <p:blipFill>
              <a:blip r:embed="rId29"/>
              <a:stretch>
                <a:fillRect/>
              </a:stretch>
            </p:blipFill>
            <p:spPr>
              <a:xfrm>
                <a:off x="2806213" y="3699354"/>
                <a:ext cx="2310480" cy="72360"/>
              </a:xfrm>
              <a:prstGeom prst="rect">
                <a:avLst/>
              </a:prstGeom>
            </p:spPr>
          </p:pic>
        </mc:Fallback>
      </mc:AlternateContent>
      <p:grpSp>
        <p:nvGrpSpPr>
          <p:cNvPr id="48" name="Gruppo 47">
            <a:extLst>
              <a:ext uri="{FF2B5EF4-FFF2-40B4-BE49-F238E27FC236}">
                <a16:creationId xmlns:a16="http://schemas.microsoft.com/office/drawing/2014/main" id="{92192DCD-522E-FD4F-686D-6966C6B1E2BE}"/>
              </a:ext>
            </a:extLst>
          </p:cNvPr>
          <p:cNvGrpSpPr/>
          <p:nvPr/>
        </p:nvGrpSpPr>
        <p:grpSpPr>
          <a:xfrm>
            <a:off x="2831053" y="3837234"/>
            <a:ext cx="2298960" cy="24840"/>
            <a:chOff x="2831053" y="3837234"/>
            <a:chExt cx="2298960" cy="24840"/>
          </a:xfrm>
        </p:grpSpPr>
        <mc:AlternateContent xmlns:mc="http://schemas.openxmlformats.org/markup-compatibility/2006" xmlns:p14="http://schemas.microsoft.com/office/powerpoint/2010/main">
          <mc:Choice Requires="p14">
            <p:contentPart p14:bwMode="auto" r:id="rId30">
              <p14:nvContentPartPr>
                <p14:cNvPr id="45" name="Input penna 44">
                  <a:extLst>
                    <a:ext uri="{FF2B5EF4-FFF2-40B4-BE49-F238E27FC236}">
                      <a16:creationId xmlns:a16="http://schemas.microsoft.com/office/drawing/2014/main" id="{5B8EBE32-2438-48EF-4175-A4EEB77069E3}"/>
                    </a:ext>
                  </a:extLst>
                </p14:cNvPr>
                <p14:cNvContentPartPr/>
                <p14:nvPr/>
              </p14:nvContentPartPr>
              <p14:xfrm>
                <a:off x="2831053" y="3837234"/>
                <a:ext cx="1620720" cy="24840"/>
              </p14:xfrm>
            </p:contentPart>
          </mc:Choice>
          <mc:Fallback xmlns="">
            <p:pic>
              <p:nvPicPr>
                <p:cNvPr id="45" name="Input penna 44">
                  <a:extLst>
                    <a:ext uri="{FF2B5EF4-FFF2-40B4-BE49-F238E27FC236}">
                      <a16:creationId xmlns:a16="http://schemas.microsoft.com/office/drawing/2014/main" id="{5B8EBE32-2438-48EF-4175-A4EEB77069E3}"/>
                    </a:ext>
                  </a:extLst>
                </p:cNvPr>
                <p:cNvPicPr/>
                <p:nvPr/>
              </p:nvPicPr>
              <p:blipFill>
                <a:blip r:embed="rId31"/>
                <a:stretch>
                  <a:fillRect/>
                </a:stretch>
              </p:blipFill>
              <p:spPr>
                <a:xfrm>
                  <a:off x="2824933" y="3831114"/>
                  <a:ext cx="163296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6" name="Input penna 45">
                  <a:extLst>
                    <a:ext uri="{FF2B5EF4-FFF2-40B4-BE49-F238E27FC236}">
                      <a16:creationId xmlns:a16="http://schemas.microsoft.com/office/drawing/2014/main" id="{40471E2A-A5BB-8D55-677D-7E6BF4EFBDB0}"/>
                    </a:ext>
                  </a:extLst>
                </p14:cNvPr>
                <p14:cNvContentPartPr/>
                <p14:nvPr/>
              </p14:nvContentPartPr>
              <p14:xfrm>
                <a:off x="4451773" y="3839754"/>
                <a:ext cx="678240" cy="18720"/>
              </p14:xfrm>
            </p:contentPart>
          </mc:Choice>
          <mc:Fallback xmlns="">
            <p:pic>
              <p:nvPicPr>
                <p:cNvPr id="46" name="Input penna 45">
                  <a:extLst>
                    <a:ext uri="{FF2B5EF4-FFF2-40B4-BE49-F238E27FC236}">
                      <a16:creationId xmlns:a16="http://schemas.microsoft.com/office/drawing/2014/main" id="{40471E2A-A5BB-8D55-677D-7E6BF4EFBDB0}"/>
                    </a:ext>
                  </a:extLst>
                </p:cNvPr>
                <p:cNvPicPr/>
                <p:nvPr/>
              </p:nvPicPr>
              <p:blipFill>
                <a:blip r:embed="rId33"/>
                <a:stretch>
                  <a:fillRect/>
                </a:stretch>
              </p:blipFill>
              <p:spPr>
                <a:xfrm>
                  <a:off x="4445653" y="3833634"/>
                  <a:ext cx="690480" cy="30960"/>
                </a:xfrm>
                <a:prstGeom prst="rect">
                  <a:avLst/>
                </a:prstGeom>
              </p:spPr>
            </p:pic>
          </mc:Fallback>
        </mc:AlternateContent>
      </p:grpSp>
      <p:grpSp>
        <p:nvGrpSpPr>
          <p:cNvPr id="52" name="Gruppo 51">
            <a:extLst>
              <a:ext uri="{FF2B5EF4-FFF2-40B4-BE49-F238E27FC236}">
                <a16:creationId xmlns:a16="http://schemas.microsoft.com/office/drawing/2014/main" id="{7006B229-0A98-40E6-B953-76A1202FF11A}"/>
              </a:ext>
            </a:extLst>
          </p:cNvPr>
          <p:cNvGrpSpPr/>
          <p:nvPr/>
        </p:nvGrpSpPr>
        <p:grpSpPr>
          <a:xfrm>
            <a:off x="2817013" y="3959994"/>
            <a:ext cx="2491920" cy="38520"/>
            <a:chOff x="2817013" y="3959994"/>
            <a:chExt cx="2491920" cy="38520"/>
          </a:xfrm>
        </p:grpSpPr>
        <mc:AlternateContent xmlns:mc="http://schemas.openxmlformats.org/markup-compatibility/2006" xmlns:p14="http://schemas.microsoft.com/office/powerpoint/2010/main">
          <mc:Choice Requires="p14">
            <p:contentPart p14:bwMode="auto" r:id="rId34">
              <p14:nvContentPartPr>
                <p14:cNvPr id="49" name="Input penna 48">
                  <a:extLst>
                    <a:ext uri="{FF2B5EF4-FFF2-40B4-BE49-F238E27FC236}">
                      <a16:creationId xmlns:a16="http://schemas.microsoft.com/office/drawing/2014/main" id="{5DD4EF91-3DEF-AEAB-8707-223E722AC75E}"/>
                    </a:ext>
                  </a:extLst>
                </p14:cNvPr>
                <p14:cNvContentPartPr/>
                <p14:nvPr/>
              </p14:nvContentPartPr>
              <p14:xfrm>
                <a:off x="2817013" y="3959994"/>
                <a:ext cx="1897560" cy="38520"/>
              </p14:xfrm>
            </p:contentPart>
          </mc:Choice>
          <mc:Fallback xmlns="">
            <p:pic>
              <p:nvPicPr>
                <p:cNvPr id="49" name="Input penna 48">
                  <a:extLst>
                    <a:ext uri="{FF2B5EF4-FFF2-40B4-BE49-F238E27FC236}">
                      <a16:creationId xmlns:a16="http://schemas.microsoft.com/office/drawing/2014/main" id="{5DD4EF91-3DEF-AEAB-8707-223E722AC75E}"/>
                    </a:ext>
                  </a:extLst>
                </p:cNvPr>
                <p:cNvPicPr/>
                <p:nvPr/>
              </p:nvPicPr>
              <p:blipFill>
                <a:blip r:embed="rId35"/>
                <a:stretch>
                  <a:fillRect/>
                </a:stretch>
              </p:blipFill>
              <p:spPr>
                <a:xfrm>
                  <a:off x="2810893" y="3953874"/>
                  <a:ext cx="190980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0" name="Input penna 49">
                  <a:extLst>
                    <a:ext uri="{FF2B5EF4-FFF2-40B4-BE49-F238E27FC236}">
                      <a16:creationId xmlns:a16="http://schemas.microsoft.com/office/drawing/2014/main" id="{BB65234F-8A3F-AB6C-A2B3-B5D683D5435A}"/>
                    </a:ext>
                  </a:extLst>
                </p14:cNvPr>
                <p14:cNvContentPartPr/>
                <p14:nvPr/>
              </p14:nvContentPartPr>
              <p14:xfrm>
                <a:off x="4714213" y="3965394"/>
                <a:ext cx="594720" cy="10080"/>
              </p14:xfrm>
            </p:contentPart>
          </mc:Choice>
          <mc:Fallback xmlns="">
            <p:pic>
              <p:nvPicPr>
                <p:cNvPr id="50" name="Input penna 49">
                  <a:extLst>
                    <a:ext uri="{FF2B5EF4-FFF2-40B4-BE49-F238E27FC236}">
                      <a16:creationId xmlns:a16="http://schemas.microsoft.com/office/drawing/2014/main" id="{BB65234F-8A3F-AB6C-A2B3-B5D683D5435A}"/>
                    </a:ext>
                  </a:extLst>
                </p:cNvPr>
                <p:cNvPicPr/>
                <p:nvPr/>
              </p:nvPicPr>
              <p:blipFill>
                <a:blip r:embed="rId37"/>
                <a:stretch>
                  <a:fillRect/>
                </a:stretch>
              </p:blipFill>
              <p:spPr>
                <a:xfrm>
                  <a:off x="4708093" y="3959274"/>
                  <a:ext cx="606960" cy="22320"/>
                </a:xfrm>
                <a:prstGeom prst="rect">
                  <a:avLst/>
                </a:prstGeom>
              </p:spPr>
            </p:pic>
          </mc:Fallback>
        </mc:AlternateContent>
      </p:grpSp>
      <p:grpSp>
        <p:nvGrpSpPr>
          <p:cNvPr id="56" name="Gruppo 55">
            <a:extLst>
              <a:ext uri="{FF2B5EF4-FFF2-40B4-BE49-F238E27FC236}">
                <a16:creationId xmlns:a16="http://schemas.microsoft.com/office/drawing/2014/main" id="{D5F8D730-3568-F715-78EC-125DDDC8DD24}"/>
              </a:ext>
            </a:extLst>
          </p:cNvPr>
          <p:cNvGrpSpPr/>
          <p:nvPr/>
        </p:nvGrpSpPr>
        <p:grpSpPr>
          <a:xfrm>
            <a:off x="2816653" y="4094994"/>
            <a:ext cx="2410560" cy="23400"/>
            <a:chOff x="2816653" y="4094994"/>
            <a:chExt cx="2410560" cy="23400"/>
          </a:xfrm>
        </p:grpSpPr>
        <mc:AlternateContent xmlns:mc="http://schemas.openxmlformats.org/markup-compatibility/2006" xmlns:p14="http://schemas.microsoft.com/office/powerpoint/2010/main">
          <mc:Choice Requires="p14">
            <p:contentPart p14:bwMode="auto" r:id="rId38">
              <p14:nvContentPartPr>
                <p14:cNvPr id="53" name="Input penna 52">
                  <a:extLst>
                    <a:ext uri="{FF2B5EF4-FFF2-40B4-BE49-F238E27FC236}">
                      <a16:creationId xmlns:a16="http://schemas.microsoft.com/office/drawing/2014/main" id="{CB4D9E2D-866E-3DFA-E8D3-F531A2511AEE}"/>
                    </a:ext>
                  </a:extLst>
                </p14:cNvPr>
                <p14:cNvContentPartPr/>
                <p14:nvPr/>
              </p14:nvContentPartPr>
              <p14:xfrm>
                <a:off x="2816653" y="4094994"/>
                <a:ext cx="2059920" cy="23400"/>
              </p14:xfrm>
            </p:contentPart>
          </mc:Choice>
          <mc:Fallback xmlns="">
            <p:pic>
              <p:nvPicPr>
                <p:cNvPr id="53" name="Input penna 52">
                  <a:extLst>
                    <a:ext uri="{FF2B5EF4-FFF2-40B4-BE49-F238E27FC236}">
                      <a16:creationId xmlns:a16="http://schemas.microsoft.com/office/drawing/2014/main" id="{CB4D9E2D-866E-3DFA-E8D3-F531A2511AEE}"/>
                    </a:ext>
                  </a:extLst>
                </p:cNvPr>
                <p:cNvPicPr/>
                <p:nvPr/>
              </p:nvPicPr>
              <p:blipFill>
                <a:blip r:embed="rId39"/>
                <a:stretch>
                  <a:fillRect/>
                </a:stretch>
              </p:blipFill>
              <p:spPr>
                <a:xfrm>
                  <a:off x="2810533" y="4088874"/>
                  <a:ext cx="207216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4" name="Input penna 53">
                  <a:extLst>
                    <a:ext uri="{FF2B5EF4-FFF2-40B4-BE49-F238E27FC236}">
                      <a16:creationId xmlns:a16="http://schemas.microsoft.com/office/drawing/2014/main" id="{6259ACA5-549E-1A95-368F-589FBE9FAE37}"/>
                    </a:ext>
                  </a:extLst>
                </p14:cNvPr>
                <p14:cNvContentPartPr/>
                <p14:nvPr/>
              </p14:nvContentPartPr>
              <p14:xfrm>
                <a:off x="4875853" y="4094994"/>
                <a:ext cx="351360" cy="5400"/>
              </p14:xfrm>
            </p:contentPart>
          </mc:Choice>
          <mc:Fallback xmlns="">
            <p:pic>
              <p:nvPicPr>
                <p:cNvPr id="54" name="Input penna 53">
                  <a:extLst>
                    <a:ext uri="{FF2B5EF4-FFF2-40B4-BE49-F238E27FC236}">
                      <a16:creationId xmlns:a16="http://schemas.microsoft.com/office/drawing/2014/main" id="{6259ACA5-549E-1A95-368F-589FBE9FAE37}"/>
                    </a:ext>
                  </a:extLst>
                </p:cNvPr>
                <p:cNvPicPr/>
                <p:nvPr/>
              </p:nvPicPr>
              <p:blipFill>
                <a:blip r:embed="rId41"/>
                <a:stretch>
                  <a:fillRect/>
                </a:stretch>
              </p:blipFill>
              <p:spPr>
                <a:xfrm>
                  <a:off x="4869733" y="4088874"/>
                  <a:ext cx="363600" cy="17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2">
            <p14:nvContentPartPr>
              <p14:cNvPr id="57" name="Input penna 56">
                <a:extLst>
                  <a:ext uri="{FF2B5EF4-FFF2-40B4-BE49-F238E27FC236}">
                    <a16:creationId xmlns:a16="http://schemas.microsoft.com/office/drawing/2014/main" id="{D3CA2AF3-DF1D-F9D6-B32E-210DBB3E71B3}"/>
                  </a:ext>
                </a:extLst>
              </p14:cNvPr>
              <p14:cNvContentPartPr/>
              <p14:nvPr/>
            </p14:nvContentPartPr>
            <p14:xfrm>
              <a:off x="2830693" y="4640535"/>
              <a:ext cx="2285280" cy="32040"/>
            </p14:xfrm>
          </p:contentPart>
        </mc:Choice>
        <mc:Fallback xmlns="">
          <p:pic>
            <p:nvPicPr>
              <p:cNvPr id="57" name="Input penna 56">
                <a:extLst>
                  <a:ext uri="{FF2B5EF4-FFF2-40B4-BE49-F238E27FC236}">
                    <a16:creationId xmlns:a16="http://schemas.microsoft.com/office/drawing/2014/main" id="{D3CA2AF3-DF1D-F9D6-B32E-210DBB3E71B3}"/>
                  </a:ext>
                </a:extLst>
              </p:cNvPr>
              <p:cNvPicPr/>
              <p:nvPr/>
            </p:nvPicPr>
            <p:blipFill>
              <a:blip r:embed="rId43"/>
              <a:stretch>
                <a:fillRect/>
              </a:stretch>
            </p:blipFill>
            <p:spPr>
              <a:xfrm>
                <a:off x="2824573" y="4634415"/>
                <a:ext cx="2297520" cy="44280"/>
              </a:xfrm>
              <a:prstGeom prst="rect">
                <a:avLst/>
              </a:prstGeom>
            </p:spPr>
          </p:pic>
        </mc:Fallback>
      </mc:AlternateContent>
      <p:grpSp>
        <p:nvGrpSpPr>
          <p:cNvPr id="61" name="Gruppo 60">
            <a:extLst>
              <a:ext uri="{FF2B5EF4-FFF2-40B4-BE49-F238E27FC236}">
                <a16:creationId xmlns:a16="http://schemas.microsoft.com/office/drawing/2014/main" id="{896BE86E-CD3E-768D-7154-E1BCB5EEDA72}"/>
              </a:ext>
            </a:extLst>
          </p:cNvPr>
          <p:cNvGrpSpPr/>
          <p:nvPr/>
        </p:nvGrpSpPr>
        <p:grpSpPr>
          <a:xfrm>
            <a:off x="2806213" y="4766175"/>
            <a:ext cx="2416320" cy="50040"/>
            <a:chOff x="2806213" y="4766175"/>
            <a:chExt cx="2416320" cy="50040"/>
          </a:xfrm>
        </p:grpSpPr>
        <mc:AlternateContent xmlns:mc="http://schemas.openxmlformats.org/markup-compatibility/2006" xmlns:p14="http://schemas.microsoft.com/office/powerpoint/2010/main">
          <mc:Choice Requires="p14">
            <p:contentPart p14:bwMode="auto" r:id="rId44">
              <p14:nvContentPartPr>
                <p14:cNvPr id="58" name="Input penna 57">
                  <a:extLst>
                    <a:ext uri="{FF2B5EF4-FFF2-40B4-BE49-F238E27FC236}">
                      <a16:creationId xmlns:a16="http://schemas.microsoft.com/office/drawing/2014/main" id="{4F94EC30-1C39-90C4-D90E-1B6BD194C7EF}"/>
                    </a:ext>
                  </a:extLst>
                </p14:cNvPr>
                <p14:cNvContentPartPr/>
                <p14:nvPr/>
              </p14:nvContentPartPr>
              <p14:xfrm>
                <a:off x="2806213" y="4766175"/>
                <a:ext cx="2216160" cy="50040"/>
              </p14:xfrm>
            </p:contentPart>
          </mc:Choice>
          <mc:Fallback xmlns="">
            <p:pic>
              <p:nvPicPr>
                <p:cNvPr id="58" name="Input penna 57">
                  <a:extLst>
                    <a:ext uri="{FF2B5EF4-FFF2-40B4-BE49-F238E27FC236}">
                      <a16:creationId xmlns:a16="http://schemas.microsoft.com/office/drawing/2014/main" id="{4F94EC30-1C39-90C4-D90E-1B6BD194C7EF}"/>
                    </a:ext>
                  </a:extLst>
                </p:cNvPr>
                <p:cNvPicPr/>
                <p:nvPr/>
              </p:nvPicPr>
              <p:blipFill>
                <a:blip r:embed="rId45"/>
                <a:stretch>
                  <a:fillRect/>
                </a:stretch>
              </p:blipFill>
              <p:spPr>
                <a:xfrm>
                  <a:off x="2800093" y="4760055"/>
                  <a:ext cx="222840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9" name="Input penna 58">
                  <a:extLst>
                    <a:ext uri="{FF2B5EF4-FFF2-40B4-BE49-F238E27FC236}">
                      <a16:creationId xmlns:a16="http://schemas.microsoft.com/office/drawing/2014/main" id="{3CA97D15-6E49-D64F-1EF5-ED4113341B81}"/>
                    </a:ext>
                  </a:extLst>
                </p14:cNvPr>
                <p14:cNvContentPartPr/>
                <p14:nvPr/>
              </p14:nvContentPartPr>
              <p14:xfrm>
                <a:off x="5022013" y="4783095"/>
                <a:ext cx="200520" cy="1800"/>
              </p14:xfrm>
            </p:contentPart>
          </mc:Choice>
          <mc:Fallback xmlns="">
            <p:pic>
              <p:nvPicPr>
                <p:cNvPr id="59" name="Input penna 58">
                  <a:extLst>
                    <a:ext uri="{FF2B5EF4-FFF2-40B4-BE49-F238E27FC236}">
                      <a16:creationId xmlns:a16="http://schemas.microsoft.com/office/drawing/2014/main" id="{3CA97D15-6E49-D64F-1EF5-ED4113341B81}"/>
                    </a:ext>
                  </a:extLst>
                </p:cNvPr>
                <p:cNvPicPr/>
                <p:nvPr/>
              </p:nvPicPr>
              <p:blipFill>
                <a:blip r:embed="rId47"/>
                <a:stretch>
                  <a:fillRect/>
                </a:stretch>
              </p:blipFill>
              <p:spPr>
                <a:xfrm>
                  <a:off x="5015893" y="4776975"/>
                  <a:ext cx="212760" cy="14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
            <p14:nvContentPartPr>
              <p14:cNvPr id="62" name="Input penna 61">
                <a:extLst>
                  <a:ext uri="{FF2B5EF4-FFF2-40B4-BE49-F238E27FC236}">
                    <a16:creationId xmlns:a16="http://schemas.microsoft.com/office/drawing/2014/main" id="{7ABF165E-4ED8-F49C-3988-A77F6FF223A4}"/>
                  </a:ext>
                </a:extLst>
              </p14:cNvPr>
              <p14:cNvContentPartPr/>
              <p14:nvPr/>
            </p14:nvContentPartPr>
            <p14:xfrm>
              <a:off x="2810173" y="4916295"/>
              <a:ext cx="2280240" cy="27000"/>
            </p14:xfrm>
          </p:contentPart>
        </mc:Choice>
        <mc:Fallback xmlns="">
          <p:pic>
            <p:nvPicPr>
              <p:cNvPr id="62" name="Input penna 61">
                <a:extLst>
                  <a:ext uri="{FF2B5EF4-FFF2-40B4-BE49-F238E27FC236}">
                    <a16:creationId xmlns:a16="http://schemas.microsoft.com/office/drawing/2014/main" id="{7ABF165E-4ED8-F49C-3988-A77F6FF223A4}"/>
                  </a:ext>
                </a:extLst>
              </p:cNvPr>
              <p:cNvPicPr/>
              <p:nvPr/>
            </p:nvPicPr>
            <p:blipFill>
              <a:blip r:embed="rId49"/>
              <a:stretch>
                <a:fillRect/>
              </a:stretch>
            </p:blipFill>
            <p:spPr>
              <a:xfrm>
                <a:off x="2804053" y="4910175"/>
                <a:ext cx="2292480" cy="39240"/>
              </a:xfrm>
              <a:prstGeom prst="rect">
                <a:avLst/>
              </a:prstGeom>
            </p:spPr>
          </p:pic>
        </mc:Fallback>
      </mc:AlternateContent>
      <p:grpSp>
        <p:nvGrpSpPr>
          <p:cNvPr id="74" name="Gruppo 73">
            <a:extLst>
              <a:ext uri="{FF2B5EF4-FFF2-40B4-BE49-F238E27FC236}">
                <a16:creationId xmlns:a16="http://schemas.microsoft.com/office/drawing/2014/main" id="{3879F369-B1B2-FF75-4D29-6802274B4A80}"/>
              </a:ext>
            </a:extLst>
          </p:cNvPr>
          <p:cNvGrpSpPr/>
          <p:nvPr/>
        </p:nvGrpSpPr>
        <p:grpSpPr>
          <a:xfrm>
            <a:off x="8916408" y="4420244"/>
            <a:ext cx="2504160" cy="294840"/>
            <a:chOff x="8916408" y="4420244"/>
            <a:chExt cx="2504160" cy="294840"/>
          </a:xfrm>
        </p:grpSpPr>
        <mc:AlternateContent xmlns:mc="http://schemas.openxmlformats.org/markup-compatibility/2006" xmlns:p14="http://schemas.microsoft.com/office/powerpoint/2010/main">
          <mc:Choice Requires="p14">
            <p:contentPart p14:bwMode="auto" r:id="rId50">
              <p14:nvContentPartPr>
                <p14:cNvPr id="63" name="Input penna 62">
                  <a:extLst>
                    <a:ext uri="{FF2B5EF4-FFF2-40B4-BE49-F238E27FC236}">
                      <a16:creationId xmlns:a16="http://schemas.microsoft.com/office/drawing/2014/main" id="{8896B3D7-CD9F-2371-6E4F-50949646F68E}"/>
                    </a:ext>
                  </a:extLst>
                </p14:cNvPr>
                <p14:cNvContentPartPr/>
                <p14:nvPr/>
              </p14:nvContentPartPr>
              <p14:xfrm>
                <a:off x="8916408" y="4420244"/>
                <a:ext cx="1918440" cy="44640"/>
              </p14:xfrm>
            </p:contentPart>
          </mc:Choice>
          <mc:Fallback xmlns="">
            <p:pic>
              <p:nvPicPr>
                <p:cNvPr id="63" name="Input penna 62">
                  <a:extLst>
                    <a:ext uri="{FF2B5EF4-FFF2-40B4-BE49-F238E27FC236}">
                      <a16:creationId xmlns:a16="http://schemas.microsoft.com/office/drawing/2014/main" id="{8896B3D7-CD9F-2371-6E4F-50949646F68E}"/>
                    </a:ext>
                  </a:extLst>
                </p:cNvPr>
                <p:cNvPicPr/>
                <p:nvPr/>
              </p:nvPicPr>
              <p:blipFill>
                <a:blip r:embed="rId51"/>
                <a:stretch>
                  <a:fillRect/>
                </a:stretch>
              </p:blipFill>
              <p:spPr>
                <a:xfrm>
                  <a:off x="8910288" y="4414124"/>
                  <a:ext cx="193068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4" name="Input penna 63">
                  <a:extLst>
                    <a:ext uri="{FF2B5EF4-FFF2-40B4-BE49-F238E27FC236}">
                      <a16:creationId xmlns:a16="http://schemas.microsoft.com/office/drawing/2014/main" id="{F301FE6F-E830-75B6-4772-78351EC40993}"/>
                    </a:ext>
                  </a:extLst>
                </p14:cNvPr>
                <p14:cNvContentPartPr/>
                <p14:nvPr/>
              </p14:nvContentPartPr>
              <p14:xfrm>
                <a:off x="10834488" y="4436804"/>
                <a:ext cx="506520" cy="26640"/>
              </p14:xfrm>
            </p:contentPart>
          </mc:Choice>
          <mc:Fallback xmlns="">
            <p:pic>
              <p:nvPicPr>
                <p:cNvPr id="64" name="Input penna 63">
                  <a:extLst>
                    <a:ext uri="{FF2B5EF4-FFF2-40B4-BE49-F238E27FC236}">
                      <a16:creationId xmlns:a16="http://schemas.microsoft.com/office/drawing/2014/main" id="{F301FE6F-E830-75B6-4772-78351EC40993}"/>
                    </a:ext>
                  </a:extLst>
                </p:cNvPr>
                <p:cNvPicPr/>
                <p:nvPr/>
              </p:nvPicPr>
              <p:blipFill>
                <a:blip r:embed="rId53"/>
                <a:stretch>
                  <a:fillRect/>
                </a:stretch>
              </p:blipFill>
              <p:spPr>
                <a:xfrm>
                  <a:off x="10828368" y="4430684"/>
                  <a:ext cx="51876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7" name="Input penna 66">
                  <a:extLst>
                    <a:ext uri="{FF2B5EF4-FFF2-40B4-BE49-F238E27FC236}">
                      <a16:creationId xmlns:a16="http://schemas.microsoft.com/office/drawing/2014/main" id="{FA4B1021-130F-2213-FCC9-1943103C4BEF}"/>
                    </a:ext>
                  </a:extLst>
                </p14:cNvPr>
                <p14:cNvContentPartPr/>
                <p14:nvPr/>
              </p14:nvContentPartPr>
              <p14:xfrm>
                <a:off x="8922528" y="4552724"/>
                <a:ext cx="1876320" cy="43920"/>
              </p14:xfrm>
            </p:contentPart>
          </mc:Choice>
          <mc:Fallback xmlns="">
            <p:pic>
              <p:nvPicPr>
                <p:cNvPr id="67" name="Input penna 66">
                  <a:extLst>
                    <a:ext uri="{FF2B5EF4-FFF2-40B4-BE49-F238E27FC236}">
                      <a16:creationId xmlns:a16="http://schemas.microsoft.com/office/drawing/2014/main" id="{FA4B1021-130F-2213-FCC9-1943103C4BEF}"/>
                    </a:ext>
                  </a:extLst>
                </p:cNvPr>
                <p:cNvPicPr/>
                <p:nvPr/>
              </p:nvPicPr>
              <p:blipFill>
                <a:blip r:embed="rId55"/>
                <a:stretch>
                  <a:fillRect/>
                </a:stretch>
              </p:blipFill>
              <p:spPr>
                <a:xfrm>
                  <a:off x="8916408" y="4546604"/>
                  <a:ext cx="188856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8" name="Input penna 67">
                  <a:extLst>
                    <a:ext uri="{FF2B5EF4-FFF2-40B4-BE49-F238E27FC236}">
                      <a16:creationId xmlns:a16="http://schemas.microsoft.com/office/drawing/2014/main" id="{18153C95-7503-1ABC-2DCD-2655FAE4ED5A}"/>
                    </a:ext>
                  </a:extLst>
                </p14:cNvPr>
                <p14:cNvContentPartPr/>
                <p14:nvPr/>
              </p14:nvContentPartPr>
              <p14:xfrm>
                <a:off x="10798128" y="4569644"/>
                <a:ext cx="622440" cy="29880"/>
              </p14:xfrm>
            </p:contentPart>
          </mc:Choice>
          <mc:Fallback xmlns="">
            <p:pic>
              <p:nvPicPr>
                <p:cNvPr id="68" name="Input penna 67">
                  <a:extLst>
                    <a:ext uri="{FF2B5EF4-FFF2-40B4-BE49-F238E27FC236}">
                      <a16:creationId xmlns:a16="http://schemas.microsoft.com/office/drawing/2014/main" id="{18153C95-7503-1ABC-2DCD-2655FAE4ED5A}"/>
                    </a:ext>
                  </a:extLst>
                </p:cNvPr>
                <p:cNvPicPr/>
                <p:nvPr/>
              </p:nvPicPr>
              <p:blipFill>
                <a:blip r:embed="rId57"/>
                <a:stretch>
                  <a:fillRect/>
                </a:stretch>
              </p:blipFill>
              <p:spPr>
                <a:xfrm>
                  <a:off x="10792008" y="4563524"/>
                  <a:ext cx="6346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1" name="Input penna 70">
                  <a:extLst>
                    <a:ext uri="{FF2B5EF4-FFF2-40B4-BE49-F238E27FC236}">
                      <a16:creationId xmlns:a16="http://schemas.microsoft.com/office/drawing/2014/main" id="{264F39E1-3293-2FBD-4CCA-558F5E165EF2}"/>
                    </a:ext>
                  </a:extLst>
                </p14:cNvPr>
                <p14:cNvContentPartPr/>
                <p14:nvPr/>
              </p14:nvContentPartPr>
              <p14:xfrm>
                <a:off x="8926488" y="4681244"/>
                <a:ext cx="1729800" cy="33840"/>
              </p14:xfrm>
            </p:contentPart>
          </mc:Choice>
          <mc:Fallback xmlns="">
            <p:pic>
              <p:nvPicPr>
                <p:cNvPr id="71" name="Input penna 70">
                  <a:extLst>
                    <a:ext uri="{FF2B5EF4-FFF2-40B4-BE49-F238E27FC236}">
                      <a16:creationId xmlns:a16="http://schemas.microsoft.com/office/drawing/2014/main" id="{264F39E1-3293-2FBD-4CCA-558F5E165EF2}"/>
                    </a:ext>
                  </a:extLst>
                </p:cNvPr>
                <p:cNvPicPr/>
                <p:nvPr/>
              </p:nvPicPr>
              <p:blipFill>
                <a:blip r:embed="rId59"/>
                <a:stretch>
                  <a:fillRect/>
                </a:stretch>
              </p:blipFill>
              <p:spPr>
                <a:xfrm>
                  <a:off x="8920368" y="4675124"/>
                  <a:ext cx="1742040" cy="46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0">
            <p14:nvContentPartPr>
              <p14:cNvPr id="72" name="Input penna 71">
                <a:extLst>
                  <a:ext uri="{FF2B5EF4-FFF2-40B4-BE49-F238E27FC236}">
                    <a16:creationId xmlns:a16="http://schemas.microsoft.com/office/drawing/2014/main" id="{5BD04890-7AAB-2E4E-B9F6-C3C2D56DE0E9}"/>
                  </a:ext>
                </a:extLst>
              </p14:cNvPr>
              <p14:cNvContentPartPr/>
              <p14:nvPr/>
            </p14:nvContentPartPr>
            <p14:xfrm>
              <a:off x="10655568" y="4697804"/>
              <a:ext cx="709920" cy="12600"/>
            </p14:xfrm>
          </p:contentPart>
        </mc:Choice>
        <mc:Fallback xmlns="">
          <p:pic>
            <p:nvPicPr>
              <p:cNvPr id="72" name="Input penna 71">
                <a:extLst>
                  <a:ext uri="{FF2B5EF4-FFF2-40B4-BE49-F238E27FC236}">
                    <a16:creationId xmlns:a16="http://schemas.microsoft.com/office/drawing/2014/main" id="{5BD04890-7AAB-2E4E-B9F6-C3C2D56DE0E9}"/>
                  </a:ext>
                </a:extLst>
              </p:cNvPr>
              <p:cNvPicPr/>
              <p:nvPr/>
            </p:nvPicPr>
            <p:blipFill>
              <a:blip r:embed="rId61"/>
              <a:stretch>
                <a:fillRect/>
              </a:stretch>
            </p:blipFill>
            <p:spPr>
              <a:xfrm>
                <a:off x="10649448" y="4691684"/>
                <a:ext cx="722160" cy="24840"/>
              </a:xfrm>
              <a:prstGeom prst="rect">
                <a:avLst/>
              </a:prstGeom>
            </p:spPr>
          </p:pic>
        </mc:Fallback>
      </mc:AlternateContent>
      <p:grpSp>
        <p:nvGrpSpPr>
          <p:cNvPr id="79" name="Gruppo 78">
            <a:extLst>
              <a:ext uri="{FF2B5EF4-FFF2-40B4-BE49-F238E27FC236}">
                <a16:creationId xmlns:a16="http://schemas.microsoft.com/office/drawing/2014/main" id="{6093F4DB-07F3-DBBF-9316-2D010A0B5867}"/>
              </a:ext>
            </a:extLst>
          </p:cNvPr>
          <p:cNvGrpSpPr/>
          <p:nvPr/>
        </p:nvGrpSpPr>
        <p:grpSpPr>
          <a:xfrm>
            <a:off x="8955288" y="4806164"/>
            <a:ext cx="2261160" cy="51480"/>
            <a:chOff x="8955288" y="4806164"/>
            <a:chExt cx="2261160" cy="51480"/>
          </a:xfrm>
        </p:grpSpPr>
        <mc:AlternateContent xmlns:mc="http://schemas.openxmlformats.org/markup-compatibility/2006" xmlns:p14="http://schemas.microsoft.com/office/powerpoint/2010/main">
          <mc:Choice Requires="p14">
            <p:contentPart p14:bwMode="auto" r:id="rId62">
              <p14:nvContentPartPr>
                <p14:cNvPr id="76" name="Input penna 75">
                  <a:extLst>
                    <a:ext uri="{FF2B5EF4-FFF2-40B4-BE49-F238E27FC236}">
                      <a16:creationId xmlns:a16="http://schemas.microsoft.com/office/drawing/2014/main" id="{0835E182-9118-BE49-0A2A-3B84F63DB040}"/>
                    </a:ext>
                  </a:extLst>
                </p14:cNvPr>
                <p14:cNvContentPartPr/>
                <p14:nvPr/>
              </p14:nvContentPartPr>
              <p14:xfrm>
                <a:off x="8955288" y="4809404"/>
                <a:ext cx="1261800" cy="48240"/>
              </p14:xfrm>
            </p:contentPart>
          </mc:Choice>
          <mc:Fallback xmlns="">
            <p:pic>
              <p:nvPicPr>
                <p:cNvPr id="76" name="Input penna 75">
                  <a:extLst>
                    <a:ext uri="{FF2B5EF4-FFF2-40B4-BE49-F238E27FC236}">
                      <a16:creationId xmlns:a16="http://schemas.microsoft.com/office/drawing/2014/main" id="{0835E182-9118-BE49-0A2A-3B84F63DB040}"/>
                    </a:ext>
                  </a:extLst>
                </p:cNvPr>
                <p:cNvPicPr/>
                <p:nvPr/>
              </p:nvPicPr>
              <p:blipFill>
                <a:blip r:embed="rId63"/>
                <a:stretch>
                  <a:fillRect/>
                </a:stretch>
              </p:blipFill>
              <p:spPr>
                <a:xfrm>
                  <a:off x="8949168" y="4803284"/>
                  <a:ext cx="12740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7" name="Input penna 76">
                  <a:extLst>
                    <a:ext uri="{FF2B5EF4-FFF2-40B4-BE49-F238E27FC236}">
                      <a16:creationId xmlns:a16="http://schemas.microsoft.com/office/drawing/2014/main" id="{4B9A9542-987B-6164-9925-AAB9ECAD91B2}"/>
                    </a:ext>
                  </a:extLst>
                </p14:cNvPr>
                <p14:cNvContentPartPr/>
                <p14:nvPr/>
              </p14:nvContentPartPr>
              <p14:xfrm>
                <a:off x="10216368" y="4806164"/>
                <a:ext cx="1000080" cy="29160"/>
              </p14:xfrm>
            </p:contentPart>
          </mc:Choice>
          <mc:Fallback xmlns="">
            <p:pic>
              <p:nvPicPr>
                <p:cNvPr id="77" name="Input penna 76">
                  <a:extLst>
                    <a:ext uri="{FF2B5EF4-FFF2-40B4-BE49-F238E27FC236}">
                      <a16:creationId xmlns:a16="http://schemas.microsoft.com/office/drawing/2014/main" id="{4B9A9542-987B-6164-9925-AAB9ECAD91B2}"/>
                    </a:ext>
                  </a:extLst>
                </p:cNvPr>
                <p:cNvPicPr/>
                <p:nvPr/>
              </p:nvPicPr>
              <p:blipFill>
                <a:blip r:embed="rId65"/>
                <a:stretch>
                  <a:fillRect/>
                </a:stretch>
              </p:blipFill>
              <p:spPr>
                <a:xfrm>
                  <a:off x="10210248" y="4800044"/>
                  <a:ext cx="1012320" cy="41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6">
            <p14:nvContentPartPr>
              <p14:cNvPr id="80" name="Input penna 79">
                <a:extLst>
                  <a:ext uri="{FF2B5EF4-FFF2-40B4-BE49-F238E27FC236}">
                    <a16:creationId xmlns:a16="http://schemas.microsoft.com/office/drawing/2014/main" id="{B9AB35AF-13FC-6ECE-579D-003AC3617028}"/>
                  </a:ext>
                </a:extLst>
              </p14:cNvPr>
              <p14:cNvContentPartPr/>
              <p14:nvPr/>
            </p14:nvContentPartPr>
            <p14:xfrm>
              <a:off x="8920728" y="4947644"/>
              <a:ext cx="1303200" cy="18720"/>
            </p14:xfrm>
          </p:contentPart>
        </mc:Choice>
        <mc:Fallback xmlns="">
          <p:pic>
            <p:nvPicPr>
              <p:cNvPr id="80" name="Input penna 79">
                <a:extLst>
                  <a:ext uri="{FF2B5EF4-FFF2-40B4-BE49-F238E27FC236}">
                    <a16:creationId xmlns:a16="http://schemas.microsoft.com/office/drawing/2014/main" id="{B9AB35AF-13FC-6ECE-579D-003AC3617028}"/>
                  </a:ext>
                </a:extLst>
              </p:cNvPr>
              <p:cNvPicPr/>
              <p:nvPr/>
            </p:nvPicPr>
            <p:blipFill>
              <a:blip r:embed="rId67"/>
              <a:stretch>
                <a:fillRect/>
              </a:stretch>
            </p:blipFill>
            <p:spPr>
              <a:xfrm>
                <a:off x="8914608" y="4941524"/>
                <a:ext cx="1315440" cy="30960"/>
              </a:xfrm>
              <a:prstGeom prst="rect">
                <a:avLst/>
              </a:prstGeom>
            </p:spPr>
          </p:pic>
        </mc:Fallback>
      </mc:AlternateContent>
    </p:spTree>
    <p:extLst>
      <p:ext uri="{BB962C8B-B14F-4D97-AF65-F5344CB8AC3E}">
        <p14:creationId xmlns:p14="http://schemas.microsoft.com/office/powerpoint/2010/main" val="306296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descr="Immagine che contiene testo, schermata, Carattere, linea&#10;&#10;Descrizione generata automaticamente">
            <a:extLst>
              <a:ext uri="{FF2B5EF4-FFF2-40B4-BE49-F238E27FC236}">
                <a16:creationId xmlns:a16="http://schemas.microsoft.com/office/drawing/2014/main" id="{9A52D676-F16F-5C7B-2240-9697206ACEC1}"/>
              </a:ext>
            </a:extLst>
          </p:cNvPr>
          <p:cNvPicPr>
            <a:picLocks noChangeAspect="1"/>
          </p:cNvPicPr>
          <p:nvPr/>
        </p:nvPicPr>
        <p:blipFill>
          <a:blip r:embed="rId3"/>
          <a:stretch>
            <a:fillRect/>
          </a:stretch>
        </p:blipFill>
        <p:spPr>
          <a:xfrm>
            <a:off x="379698" y="3103101"/>
            <a:ext cx="3983796" cy="995949"/>
          </a:xfrm>
          <a:prstGeom prst="rect">
            <a:avLst/>
          </a:prstGeom>
        </p:spPr>
      </p:pic>
      <p:pic>
        <p:nvPicPr>
          <p:cNvPr id="5" name="Immagine 4" descr="Immagine che contiene testo, biglietto da visita, schermata, Carattere&#10;&#10;Descrizione generata automaticamente">
            <a:extLst>
              <a:ext uri="{FF2B5EF4-FFF2-40B4-BE49-F238E27FC236}">
                <a16:creationId xmlns:a16="http://schemas.microsoft.com/office/drawing/2014/main" id="{D26C9919-E224-6A00-FC57-E2F801C3F1D7}"/>
              </a:ext>
            </a:extLst>
          </p:cNvPr>
          <p:cNvPicPr>
            <a:picLocks noChangeAspect="1"/>
          </p:cNvPicPr>
          <p:nvPr/>
        </p:nvPicPr>
        <p:blipFill>
          <a:blip r:embed="rId4"/>
          <a:stretch>
            <a:fillRect/>
          </a:stretch>
        </p:blipFill>
        <p:spPr>
          <a:xfrm>
            <a:off x="4465339" y="1525560"/>
            <a:ext cx="7346963" cy="4151033"/>
          </a:xfrm>
          <a:prstGeom prst="rect">
            <a:avLst/>
          </a:prstGeom>
        </p:spPr>
      </p:pic>
    </p:spTree>
    <p:extLst>
      <p:ext uri="{BB962C8B-B14F-4D97-AF65-F5344CB8AC3E}">
        <p14:creationId xmlns:p14="http://schemas.microsoft.com/office/powerpoint/2010/main" val="3011140591"/>
      </p:ext>
    </p:extLst>
  </p:cSld>
  <p:clrMapOvr>
    <a:masterClrMapping/>
  </p:clrMapOvr>
</p:sld>
</file>

<file path=ppt/theme/theme1.xml><?xml version="1.0" encoding="utf-8"?>
<a:theme xmlns:a="http://schemas.openxmlformats.org/drawingml/2006/main" name="Office 2013 - Tema 2022">
  <a:themeElements>
    <a:clrScheme name="Office 2013 - Tema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1154</TotalTime>
  <Words>1349</Words>
  <Application>Microsoft Macintosh PowerPoint</Application>
  <PresentationFormat>Widescreen</PresentationFormat>
  <Paragraphs>195</Paragraphs>
  <Slides>61</Slides>
  <Notes>30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61</vt:i4>
      </vt:variant>
    </vt:vector>
  </HeadingPairs>
  <TitlesOfParts>
    <vt:vector size="68" baseType="lpstr">
      <vt:lpstr>Apis For Office</vt:lpstr>
      <vt:lpstr>Aptos</vt:lpstr>
      <vt:lpstr>Arial</vt:lpstr>
      <vt:lpstr>Calibri</vt:lpstr>
      <vt:lpstr>Calibri Light</vt:lpstr>
      <vt:lpstr>Cambria</vt:lpstr>
      <vt:lpstr>Office 2013 - Tema 2022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ATTIVITA’ CHIRURGICA IN ITALIA: 2010-2019</vt:lpstr>
      <vt:lpstr>Mortalità e Morbilità dopo  Chirurgia Bariatrica: registro SICOb 2015-2020</vt:lpstr>
      <vt:lpstr>Remunerazione D.R.G.288</vt:lpstr>
      <vt:lpstr>Chirurgia Bariatrica: analisi dei costi</vt:lpstr>
      <vt:lpstr>Presentazione standard di PowerPoint</vt:lpstr>
      <vt:lpstr>Presentazione standard di PowerPoint</vt:lpstr>
      <vt:lpstr>Presentazione standard di PowerPoint</vt:lpstr>
      <vt:lpstr>26.702 Interventi - Suddivisione per regione</vt:lpstr>
      <vt:lpstr>Trend delle procedure eseguite dal 2008 al 2024</vt:lpstr>
      <vt:lpstr>Tipologia delle procedure eseguite nel 2024 Totale 26.702  interventi</vt:lpstr>
      <vt:lpstr>Tipologia delle procedure eseguite nel 2024 Totale 26.702  interventi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fabio guccione</dc:creator>
  <cp:lastModifiedBy>fabio guccione</cp:lastModifiedBy>
  <cp:revision>103</cp:revision>
  <dcterms:created xsi:type="dcterms:W3CDTF">2025-09-16T19:26:57Z</dcterms:created>
  <dcterms:modified xsi:type="dcterms:W3CDTF">2025-09-25T10:03:46Z</dcterms:modified>
</cp:coreProperties>
</file>